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0" r:id="rId4"/>
    <p:sldMasterId id="2147483677" r:id="rId5"/>
    <p:sldMasterId id="2147483692" r:id="rId6"/>
    <p:sldMasterId id="2147483707" r:id="rId7"/>
    <p:sldMasterId id="2147483722" r:id="rId8"/>
    <p:sldMasterId id="2147483737" r:id="rId9"/>
  </p:sldMasterIdLst>
  <p:notesMasterIdLst>
    <p:notesMasterId r:id="rId37"/>
  </p:notesMasterIdLst>
  <p:handoutMasterIdLst>
    <p:handoutMasterId r:id="rId38"/>
  </p:handoutMasterIdLst>
  <p:sldIdLst>
    <p:sldId id="398" r:id="rId10"/>
    <p:sldId id="399" r:id="rId11"/>
    <p:sldId id="400" r:id="rId12"/>
    <p:sldId id="401" r:id="rId13"/>
    <p:sldId id="402" r:id="rId14"/>
    <p:sldId id="403" r:id="rId15"/>
    <p:sldId id="404" r:id="rId16"/>
    <p:sldId id="405" r:id="rId17"/>
    <p:sldId id="406" r:id="rId18"/>
    <p:sldId id="407" r:id="rId19"/>
    <p:sldId id="408" r:id="rId20"/>
    <p:sldId id="409" r:id="rId21"/>
    <p:sldId id="410" r:id="rId22"/>
    <p:sldId id="411" r:id="rId23"/>
    <p:sldId id="412" r:id="rId24"/>
    <p:sldId id="413" r:id="rId25"/>
    <p:sldId id="414" r:id="rId26"/>
    <p:sldId id="415" r:id="rId27"/>
    <p:sldId id="416" r:id="rId28"/>
    <p:sldId id="417" r:id="rId29"/>
    <p:sldId id="418" r:id="rId30"/>
    <p:sldId id="419" r:id="rId31"/>
    <p:sldId id="420" r:id="rId32"/>
    <p:sldId id="421" r:id="rId33"/>
    <p:sldId id="422" r:id="rId34"/>
    <p:sldId id="423" r:id="rId35"/>
    <p:sldId id="424" r:id="rId3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00000"/>
    <a:srgbClr val="FFCC00"/>
    <a:srgbClr val="A30000"/>
    <a:srgbClr val="00B0F0"/>
    <a:srgbClr val="FFFF66"/>
    <a:srgbClr val="FFFFFF"/>
    <a:srgbClr val="FF6600"/>
    <a:srgbClr val="18203B"/>
    <a:srgbClr val="DADA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82" autoAdjust="0"/>
    <p:restoredTop sz="83479" autoAdjust="0"/>
  </p:normalViewPr>
  <p:slideViewPr>
    <p:cSldViewPr>
      <p:cViewPr varScale="1">
        <p:scale>
          <a:sx n="93" d="100"/>
          <a:sy n="93" d="100"/>
        </p:scale>
        <p:origin x="2232" y="90"/>
      </p:cViewPr>
      <p:guideLst>
        <p:guide orient="horz" pos="2160"/>
        <p:guide pos="2880"/>
      </p:guideLst>
    </p:cSldViewPr>
  </p:slideViewPr>
  <p:notesTextViewPr>
    <p:cViewPr>
      <p:scale>
        <a:sx n="1" d="1"/>
        <a:sy n="1" d="1"/>
      </p:scale>
      <p:origin x="0" y="0"/>
    </p:cViewPr>
  </p:notesTextViewPr>
  <p:sorterViewPr>
    <p:cViewPr>
      <p:scale>
        <a:sx n="100" d="100"/>
        <a:sy n="100" d="100"/>
      </p:scale>
      <p:origin x="0" y="28608"/>
    </p:cViewPr>
  </p:sorterViewPr>
  <p:notesViewPr>
    <p:cSldViewPr>
      <p:cViewPr>
        <p:scale>
          <a:sx n="100" d="100"/>
          <a:sy n="100" d="100"/>
        </p:scale>
        <p:origin x="-3408"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12" tIns="46556" rIns="93112" bIns="46556"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12" tIns="46556" rIns="93112" bIns="46556" rtlCol="0"/>
          <a:lstStyle>
            <a:lvl1pPr algn="r">
              <a:defRPr sz="1200"/>
            </a:lvl1pPr>
          </a:lstStyle>
          <a:p>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12" tIns="46556" rIns="93112" bIns="46556" rtlCol="0" anchor="b"/>
          <a:lstStyle>
            <a:lvl1pPr algn="l">
              <a:defRPr sz="1200"/>
            </a:lvl1pPr>
          </a:lstStyle>
          <a:p>
            <a:endParaRPr lang="en-US"/>
          </a:p>
        </p:txBody>
      </p:sp>
    </p:spTree>
    <p:extLst>
      <p:ext uri="{BB962C8B-B14F-4D97-AF65-F5344CB8AC3E}">
        <p14:creationId xmlns:p14="http://schemas.microsoft.com/office/powerpoint/2010/main" val="3239395597"/>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43000" y="531813"/>
            <a:ext cx="4719638" cy="3540125"/>
          </a:xfrm>
          <a:prstGeom prst="rect">
            <a:avLst/>
          </a:prstGeom>
          <a:noFill/>
          <a:ln w="12700">
            <a:solidFill>
              <a:prstClr val="black"/>
            </a:solidFill>
          </a:ln>
        </p:spPr>
        <p:txBody>
          <a:bodyPr vert="horz" lIns="93112" tIns="46556" rIns="93112" bIns="46556" rtlCol="0" anchor="ctr"/>
          <a:lstStyle/>
          <a:p>
            <a:endParaRPr lang="en-US"/>
          </a:p>
        </p:txBody>
      </p:sp>
      <p:sp>
        <p:nvSpPr>
          <p:cNvPr id="5" name="Notes Placeholder 4"/>
          <p:cNvSpPr>
            <a:spLocks noGrp="1"/>
          </p:cNvSpPr>
          <p:nvPr>
            <p:ph type="body" sz="quarter" idx="3"/>
          </p:nvPr>
        </p:nvSpPr>
        <p:spPr>
          <a:xfrm>
            <a:off x="525780" y="4736737"/>
            <a:ext cx="5958840" cy="4205514"/>
          </a:xfrm>
          <a:prstGeom prst="rect">
            <a:avLst/>
          </a:prstGeom>
          <a:ln>
            <a:noFill/>
          </a:ln>
        </p:spPr>
        <p:txBody>
          <a:bodyPr vert="horz" lIns="93112" tIns="46556" rIns="93112" bIns="46556"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90275816"/>
      </p:ext>
    </p:extLst>
  </p:cSld>
  <p:clrMap bg1="lt1" tx1="dk1" bg2="lt2" tx2="dk2" accent1="accent1" accent2="accent2" accent3="accent3" accent4="accent4" accent5="accent5" accent6="accent6" hlink="hlink" folHlink="folHlink"/>
  <p:hf sldNum="0" hdr="0" ftr="0"/>
  <p:notesStyle>
    <a:lvl1pPr marL="171450" indent="-171450" algn="l" defTabSz="914400" rtl="0" eaLnBrk="1" latinLnBrk="0" hangingPunct="1">
      <a:spcBef>
        <a:spcPts val="600"/>
      </a:spcBef>
      <a:spcAft>
        <a:spcPts val="0"/>
      </a:spcAft>
      <a:buFont typeface="Century Gothic" pitchFamily="34" charset="0"/>
      <a:buChar char="•"/>
      <a:defRPr sz="1000" kern="1200">
        <a:solidFill>
          <a:schemeClr val="tx1"/>
        </a:solidFill>
        <a:latin typeface="Century Gothic" pitchFamily="34" charset="0"/>
        <a:ea typeface="+mn-ea"/>
        <a:cs typeface="+mn-cs"/>
      </a:defRPr>
    </a:lvl1pPr>
    <a:lvl2pPr marL="628650" indent="-171450" algn="l" defTabSz="914400" rtl="0" eaLnBrk="1" latinLnBrk="0" hangingPunct="1">
      <a:spcBef>
        <a:spcPts val="600"/>
      </a:spcBef>
      <a:spcAft>
        <a:spcPts val="0"/>
      </a:spcAft>
      <a:buFont typeface="Wingdings" pitchFamily="2" charset="2"/>
      <a:buChar char="§"/>
      <a:defRPr sz="1000" kern="1200">
        <a:solidFill>
          <a:schemeClr val="tx1"/>
        </a:solidFill>
        <a:latin typeface="Century Gothic" pitchFamily="34" charset="0"/>
        <a:ea typeface="+mn-ea"/>
        <a:cs typeface="+mn-cs"/>
      </a:defRPr>
    </a:lvl2pPr>
    <a:lvl3pPr marL="1085850" indent="-171450" algn="l" defTabSz="914400" rtl="0" eaLnBrk="1" latinLnBrk="0" hangingPunct="1">
      <a:spcBef>
        <a:spcPts val="300"/>
      </a:spcBef>
      <a:spcAft>
        <a:spcPts val="0"/>
      </a:spcAft>
      <a:buFont typeface="Century Gothic" pitchFamily="34" charset="0"/>
      <a:buChar char="-"/>
      <a:defRPr sz="1000" kern="1200">
        <a:solidFill>
          <a:schemeClr val="tx1"/>
        </a:solidFill>
        <a:latin typeface="Century Gothic" pitchFamily="34" charset="0"/>
        <a:ea typeface="+mn-ea"/>
        <a:cs typeface="+mn-cs"/>
      </a:defRPr>
    </a:lvl3pPr>
    <a:lvl4pPr marL="1371600" algn="l" defTabSz="914400" rtl="0" eaLnBrk="1" latinLnBrk="0" hangingPunct="1">
      <a:spcBef>
        <a:spcPts val="300"/>
      </a:spcBef>
      <a:spcAft>
        <a:spcPts val="0"/>
      </a:spcAft>
      <a:defRPr sz="1000" kern="1200">
        <a:solidFill>
          <a:schemeClr val="tx1"/>
        </a:solidFill>
        <a:latin typeface="Century Gothic" pitchFamily="34" charset="0"/>
        <a:ea typeface="+mn-ea"/>
        <a:cs typeface="+mn-cs"/>
      </a:defRPr>
    </a:lvl4pPr>
    <a:lvl5pPr marL="1828800" algn="l" defTabSz="914400" rtl="0" eaLnBrk="1" latinLnBrk="0" hangingPunct="1">
      <a:spcBef>
        <a:spcPts val="300"/>
      </a:spcBef>
      <a:spcAft>
        <a:spcPts val="0"/>
      </a:spcAft>
      <a:defRPr sz="1000" kern="1200">
        <a:solidFill>
          <a:schemeClr val="tx1"/>
        </a:solidFill>
        <a:latin typeface="Century Gothic"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31813"/>
            <a:ext cx="4719638" cy="3541712"/>
          </a:xfrm>
        </p:spPr>
      </p:sp>
      <p:sp>
        <p:nvSpPr>
          <p:cNvPr id="3" name="Notes Placeholder 2"/>
          <p:cNvSpPr>
            <a:spLocks noGrp="1"/>
          </p:cNvSpPr>
          <p:nvPr>
            <p:ph type="body" idx="1"/>
          </p:nvPr>
        </p:nvSpPr>
        <p:spPr/>
        <p:txBody>
          <a:bodyPr/>
          <a:lstStyle/>
          <a:p>
            <a:pPr marL="165212" indent="-165212" defTabSz="881132">
              <a:defRPr/>
            </a:pPr>
            <a:endParaRPr lang="en-US" dirty="0" smtClean="0"/>
          </a:p>
        </p:txBody>
      </p:sp>
      <p:graphicFrame>
        <p:nvGraphicFramePr>
          <p:cNvPr id="5" name="Table 4"/>
          <p:cNvGraphicFramePr>
            <a:graphicFrameLocks noGrp="1"/>
          </p:cNvGraphicFramePr>
          <p:nvPr>
            <p:extLst>
              <p:ext uri="{D42A27DB-BD31-4B8C-83A1-F6EECF244321}">
                <p14:modId xmlns:p14="http://schemas.microsoft.com/office/powerpoint/2010/main" val="325311784"/>
              </p:ext>
            </p:extLst>
          </p:nvPr>
        </p:nvGraphicFramePr>
        <p:xfrm>
          <a:off x="525780" y="4294054"/>
          <a:ext cx="5958840" cy="265611"/>
        </p:xfrm>
        <a:graphic>
          <a:graphicData uri="http://schemas.openxmlformats.org/drawingml/2006/table">
            <a:tbl>
              <a:tblPr firstRow="1" bandRow="1">
                <a:tableStyleId>{2D5ABB26-0587-4C30-8999-92F81FD0307C}</a:tableStyleId>
              </a:tblPr>
              <a:tblGrid>
                <a:gridCol w="2804160"/>
                <a:gridCol w="3154680"/>
              </a:tblGrid>
              <a:tr h="265611">
                <a:tc>
                  <a:txBody>
                    <a:bodyPr/>
                    <a:lstStyle/>
                    <a:p>
                      <a:r>
                        <a:rPr lang="en-US" sz="1100" b="0" dirty="0" smtClean="0">
                          <a:latin typeface="Century Gothic" pitchFamily="34" charset="0"/>
                        </a:rPr>
                        <a:t>Lesson 5</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5-1 </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r>
            </a:tbl>
          </a:graphicData>
        </a:graphic>
      </p:graphicFrame>
    </p:spTree>
    <p:extLst>
      <p:ext uri="{BB962C8B-B14F-4D97-AF65-F5344CB8AC3E}">
        <p14:creationId xmlns:p14="http://schemas.microsoft.com/office/powerpoint/2010/main" val="4236478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31813"/>
            <a:ext cx="4719638" cy="3541712"/>
          </a:xfrm>
        </p:spPr>
      </p:sp>
      <p:sp>
        <p:nvSpPr>
          <p:cNvPr id="3" name="Notes Placeholder 2"/>
          <p:cNvSpPr>
            <a:spLocks noGrp="1"/>
          </p:cNvSpPr>
          <p:nvPr>
            <p:ph type="body" idx="1"/>
          </p:nvPr>
        </p:nvSpPr>
        <p:spPr/>
        <p:txBody>
          <a:bodyPr/>
          <a:lstStyle/>
          <a:p>
            <a:r>
              <a:rPr lang="en-US" dirty="0"/>
              <a:t>MUTCD Section 6I.05 (continued):</a:t>
            </a:r>
          </a:p>
          <a:p>
            <a:pPr lvl="1"/>
            <a:r>
              <a:rPr lang="en-US" dirty="0"/>
              <a:t>The use of emergency-vehicle lighting can be reduced if good traffic control has been established at a </a:t>
            </a:r>
            <a:r>
              <a:rPr lang="en-US" dirty="0" smtClean="0"/>
              <a:t>traffic incident scene</a:t>
            </a:r>
          </a:p>
          <a:p>
            <a:r>
              <a:rPr lang="en-US" dirty="0" smtClean="0"/>
              <a:t>When multiple responder vehicles are present, only the rear-most(upstream) vehicles and blocking vehicles should continue the use of emergency (warning) lights after appropriate traffic control is in place</a:t>
            </a:r>
          </a:p>
          <a:p>
            <a:r>
              <a:rPr lang="en-US" dirty="0" smtClean="0"/>
              <a:t>Policy guidance</a:t>
            </a:r>
            <a:r>
              <a:rPr lang="en-US" dirty="0"/>
              <a:t> </a:t>
            </a:r>
            <a:r>
              <a:rPr lang="en-US" dirty="0" smtClean="0"/>
              <a:t>might include:</a:t>
            </a:r>
            <a:endParaRPr lang="en-US" dirty="0"/>
          </a:p>
          <a:p>
            <a:pPr lvl="1"/>
            <a:r>
              <a:rPr lang="en-US" dirty="0" smtClean="0"/>
              <a:t>Reducing the </a:t>
            </a:r>
            <a:r>
              <a:rPr lang="en-US" dirty="0"/>
              <a:t>use of </a:t>
            </a:r>
            <a:r>
              <a:rPr lang="en-US" dirty="0" smtClean="0"/>
              <a:t>emergency-vehicle </a:t>
            </a:r>
            <a:r>
              <a:rPr lang="en-US" dirty="0"/>
              <a:t>lighting as much as possible </a:t>
            </a:r>
            <a:r>
              <a:rPr lang="en-US" dirty="0" smtClean="0"/>
              <a:t>while not </a:t>
            </a:r>
            <a:r>
              <a:rPr lang="en-US" dirty="0"/>
              <a:t>endangering those at the </a:t>
            </a:r>
            <a:r>
              <a:rPr lang="en-US" dirty="0" smtClean="0"/>
              <a:t>scene</a:t>
            </a:r>
          </a:p>
          <a:p>
            <a:pPr lvl="1"/>
            <a:r>
              <a:rPr lang="en-US" dirty="0" smtClean="0"/>
              <a:t>Reducing </a:t>
            </a:r>
            <a:r>
              <a:rPr lang="en-US" dirty="0"/>
              <a:t>or extinguishing </a:t>
            </a:r>
            <a:r>
              <a:rPr lang="en-US" dirty="0" smtClean="0"/>
              <a:t>forward facing </a:t>
            </a:r>
            <a:r>
              <a:rPr lang="en-US" dirty="0"/>
              <a:t>emergency-vehicle lighting, especially on divided roadways, to reduce distractions to oncoming road </a:t>
            </a:r>
            <a:r>
              <a:rPr lang="en-US" dirty="0" smtClean="0"/>
              <a:t>users</a:t>
            </a:r>
          </a:p>
          <a:p>
            <a:pPr lvl="1"/>
            <a:r>
              <a:rPr lang="en-US" dirty="0" smtClean="0"/>
              <a:t>Vehicle headlights, </a:t>
            </a:r>
            <a:r>
              <a:rPr lang="en-US" dirty="0"/>
              <a:t>any floodlights or vehicle headlights that are not needed for illumination, or to provide notice to other </a:t>
            </a:r>
            <a:r>
              <a:rPr lang="en-US" dirty="0" smtClean="0"/>
              <a:t>road users </a:t>
            </a:r>
            <a:r>
              <a:rPr lang="en-US" dirty="0"/>
              <a:t>of an incident response vehicle being in an unexpected location, should be turned off at </a:t>
            </a:r>
            <a:r>
              <a:rPr lang="en-US" dirty="0" smtClean="0"/>
              <a:t>night</a:t>
            </a:r>
          </a:p>
          <a:p>
            <a:r>
              <a:rPr lang="en-US" dirty="0"/>
              <a:t>To support the recommendations set forth in the MUTCD, agencies should also consider installing day/night or high/low power switches on LED and strobe bars </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847117090"/>
              </p:ext>
            </p:extLst>
          </p:nvPr>
        </p:nvGraphicFramePr>
        <p:xfrm>
          <a:off x="525780" y="4294054"/>
          <a:ext cx="5958840" cy="265611"/>
        </p:xfrm>
        <a:graphic>
          <a:graphicData uri="http://schemas.openxmlformats.org/drawingml/2006/table">
            <a:tbl>
              <a:tblPr firstRow="1" bandRow="1">
                <a:tableStyleId>{2D5ABB26-0587-4C30-8999-92F81FD0307C}</a:tableStyleId>
              </a:tblPr>
              <a:tblGrid>
                <a:gridCol w="2804160"/>
                <a:gridCol w="3154680"/>
              </a:tblGrid>
              <a:tr h="265611">
                <a:tc>
                  <a:txBody>
                    <a:bodyPr/>
                    <a:lstStyle/>
                    <a:p>
                      <a:r>
                        <a:rPr lang="en-US" sz="1100" b="0" dirty="0" smtClean="0">
                          <a:latin typeface="Century Gothic" pitchFamily="34" charset="0"/>
                        </a:rPr>
                        <a:t>Lesson Objective: 5.2</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5-14 </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r>
            </a:tbl>
          </a:graphicData>
        </a:graphic>
      </p:graphicFrame>
    </p:spTree>
    <p:extLst>
      <p:ext uri="{BB962C8B-B14F-4D97-AF65-F5344CB8AC3E}">
        <p14:creationId xmlns:p14="http://schemas.microsoft.com/office/powerpoint/2010/main" val="114476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31813"/>
            <a:ext cx="4719638" cy="3541712"/>
          </a:xfrm>
        </p:spPr>
      </p:sp>
      <p:sp>
        <p:nvSpPr>
          <p:cNvPr id="3" name="Notes Placeholder 2"/>
          <p:cNvSpPr>
            <a:spLocks noGrp="1"/>
          </p:cNvSpPr>
          <p:nvPr>
            <p:ph type="body" idx="1"/>
          </p:nvPr>
        </p:nvSpPr>
        <p:spPr/>
        <p:txBody>
          <a:bodyPr/>
          <a:lstStyle/>
          <a:p>
            <a:r>
              <a:rPr lang="en-US" dirty="0"/>
              <a:t>As discussed previously, the MUTCD applies to all streets and highways open to public travel</a:t>
            </a:r>
          </a:p>
          <a:p>
            <a:r>
              <a:rPr lang="en-US" dirty="0"/>
              <a:t>This requirement applies to all </a:t>
            </a:r>
            <a:r>
              <a:rPr lang="en-US" dirty="0" smtClean="0"/>
              <a:t>incident </a:t>
            </a:r>
            <a:r>
              <a:rPr lang="en-US" dirty="0"/>
              <a:t>responders, including, but not limited to:</a:t>
            </a:r>
          </a:p>
          <a:p>
            <a:pPr lvl="1"/>
            <a:r>
              <a:rPr lang="en-US" dirty="0"/>
              <a:t>Law enforcement</a:t>
            </a:r>
          </a:p>
          <a:p>
            <a:pPr lvl="1"/>
            <a:r>
              <a:rPr lang="en-US" dirty="0"/>
              <a:t>Fire</a:t>
            </a:r>
          </a:p>
          <a:p>
            <a:pPr lvl="1"/>
            <a:r>
              <a:rPr lang="en-US" dirty="0"/>
              <a:t>EMS</a:t>
            </a:r>
          </a:p>
          <a:p>
            <a:pPr lvl="1"/>
            <a:r>
              <a:rPr lang="en-US" dirty="0"/>
              <a:t>Towing and recovery</a:t>
            </a:r>
          </a:p>
          <a:p>
            <a:pPr lvl="1"/>
            <a:r>
              <a:rPr lang="en-US" dirty="0"/>
              <a:t>Medical examiner</a:t>
            </a:r>
            <a:r>
              <a:rPr lang="en-US" dirty="0" smtClean="0"/>
              <a:t>/Coroner</a:t>
            </a:r>
            <a:endParaRPr lang="en-US" dirty="0"/>
          </a:p>
          <a:p>
            <a:pPr lvl="1"/>
            <a:r>
              <a:rPr lang="en-US" dirty="0"/>
              <a:t>Local/county/state maintenance and transportation officials</a:t>
            </a:r>
          </a:p>
          <a:p>
            <a:pPr lvl="1"/>
            <a:r>
              <a:rPr lang="en-US" dirty="0"/>
              <a:t>Insurance investigators</a:t>
            </a:r>
          </a:p>
          <a:p>
            <a:pPr lvl="1"/>
            <a:r>
              <a:rPr lang="en-US" dirty="0" smtClean="0"/>
              <a:t>Traffic</a:t>
            </a:r>
            <a:r>
              <a:rPr lang="en-US" baseline="0" dirty="0" smtClean="0"/>
              <a:t> </a:t>
            </a:r>
            <a:r>
              <a:rPr lang="en-US" dirty="0" smtClean="0"/>
              <a:t>engineers</a:t>
            </a:r>
            <a:endParaRPr lang="en-US" dirty="0"/>
          </a:p>
          <a:p>
            <a:pPr lvl="1"/>
            <a:r>
              <a:rPr lang="en-US" dirty="0"/>
              <a:t>Media personnel</a:t>
            </a:r>
          </a:p>
          <a:p>
            <a:r>
              <a:rPr lang="en-US" dirty="0" smtClean="0"/>
              <a:t>The Code of Federal Regulations (23 </a:t>
            </a:r>
            <a:r>
              <a:rPr lang="en-US" dirty="0" err="1" smtClean="0"/>
              <a:t>CFR</a:t>
            </a:r>
            <a:r>
              <a:rPr lang="en-US" dirty="0" smtClean="0"/>
              <a:t> </a:t>
            </a:r>
            <a:r>
              <a:rPr lang="en-US" dirty="0"/>
              <a:t>P</a:t>
            </a:r>
            <a:r>
              <a:rPr lang="en-US" dirty="0" smtClean="0"/>
              <a:t>art 634) implemented a high-visibility safety apparel requirement for Federal Aid Highways in November of 2008</a:t>
            </a:r>
          </a:p>
          <a:p>
            <a:r>
              <a:rPr lang="en-US" dirty="0" smtClean="0"/>
              <a:t>The 2009 MUTCD supersedes 23 CFR and applies the high-visibility safety apparel requirement to all roadways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909393982"/>
              </p:ext>
            </p:extLst>
          </p:nvPr>
        </p:nvGraphicFramePr>
        <p:xfrm>
          <a:off x="525780" y="4294054"/>
          <a:ext cx="5958840" cy="265611"/>
        </p:xfrm>
        <a:graphic>
          <a:graphicData uri="http://schemas.openxmlformats.org/drawingml/2006/table">
            <a:tbl>
              <a:tblPr firstRow="1" bandRow="1">
                <a:tableStyleId>{2D5ABB26-0587-4C30-8999-92F81FD0307C}</a:tableStyleId>
              </a:tblPr>
              <a:tblGrid>
                <a:gridCol w="2804160"/>
                <a:gridCol w="3154680"/>
              </a:tblGrid>
              <a:tr h="265611">
                <a:tc>
                  <a:txBody>
                    <a:bodyPr/>
                    <a:lstStyle/>
                    <a:p>
                      <a:r>
                        <a:rPr lang="en-US" sz="1100" b="0" dirty="0" smtClean="0">
                          <a:latin typeface="Century Gothic" pitchFamily="34" charset="0"/>
                        </a:rPr>
                        <a:t>Lesson Objective: 5.3</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5-17 </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r>
            </a:tbl>
          </a:graphicData>
        </a:graphic>
      </p:graphicFrame>
    </p:spTree>
    <p:extLst>
      <p:ext uri="{BB962C8B-B14F-4D97-AF65-F5344CB8AC3E}">
        <p14:creationId xmlns:p14="http://schemas.microsoft.com/office/powerpoint/2010/main" val="2201618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31813"/>
            <a:ext cx="4719638" cy="3541712"/>
          </a:xfrm>
        </p:spPr>
      </p:sp>
      <p:sp>
        <p:nvSpPr>
          <p:cNvPr id="3" name="Notes Placeholder 2"/>
          <p:cNvSpPr>
            <a:spLocks noGrp="1"/>
          </p:cNvSpPr>
          <p:nvPr>
            <p:ph type="body" idx="1"/>
          </p:nvPr>
        </p:nvSpPr>
        <p:spPr/>
        <p:txBody>
          <a:bodyPr/>
          <a:lstStyle/>
          <a:p>
            <a:r>
              <a:rPr lang="en-US" b="1" dirty="0" smtClean="0"/>
              <a:t>Prop: </a:t>
            </a:r>
            <a:r>
              <a:rPr lang="en-US" dirty="0" smtClean="0"/>
              <a:t>Recommend having examples of Class II, Class III, and Public Safety (with breakaway) vests</a:t>
            </a:r>
          </a:p>
          <a:p>
            <a:r>
              <a:rPr lang="en-US" dirty="0" smtClean="0"/>
              <a:t>ANSI</a:t>
            </a:r>
            <a:r>
              <a:rPr lang="en-US" baseline="0" dirty="0" smtClean="0"/>
              <a:t> 107-2010 Classes</a:t>
            </a:r>
          </a:p>
          <a:p>
            <a:pPr lvl="1"/>
            <a:r>
              <a:rPr lang="en-US" dirty="0" smtClean="0"/>
              <a:t>Class 1- Minimum protection, parking lot</a:t>
            </a:r>
          </a:p>
          <a:p>
            <a:pPr lvl="1"/>
            <a:r>
              <a:rPr lang="en-US" dirty="0" smtClean="0"/>
              <a:t>Class 2- Greater visibility, close proximity to</a:t>
            </a:r>
            <a:r>
              <a:rPr lang="en-US" baseline="0" dirty="0" smtClean="0"/>
              <a:t> </a:t>
            </a:r>
            <a:r>
              <a:rPr lang="en-US" dirty="0" smtClean="0"/>
              <a:t>vehicular traffic</a:t>
            </a:r>
          </a:p>
          <a:p>
            <a:pPr lvl="1"/>
            <a:r>
              <a:rPr lang="en-US" dirty="0" smtClean="0"/>
              <a:t>Class 3- Higher vehicle speeds, reduced</a:t>
            </a:r>
            <a:r>
              <a:rPr lang="en-US" baseline="0" dirty="0" smtClean="0"/>
              <a:t> </a:t>
            </a:r>
            <a:r>
              <a:rPr lang="en-US" dirty="0" smtClean="0"/>
              <a:t>sight distance, must be</a:t>
            </a:r>
            <a:r>
              <a:rPr lang="en-US" baseline="0" dirty="0" smtClean="0"/>
              <a:t> </a:t>
            </a:r>
            <a:r>
              <a:rPr lang="en-US" dirty="0" smtClean="0"/>
              <a:t>conspicuous through a full range</a:t>
            </a:r>
            <a:r>
              <a:rPr lang="en-US" baseline="0" dirty="0" smtClean="0"/>
              <a:t> of </a:t>
            </a:r>
            <a:r>
              <a:rPr lang="en-US" dirty="0" smtClean="0"/>
              <a:t>motions</a:t>
            </a:r>
          </a:p>
          <a:p>
            <a:pPr lvl="1"/>
            <a:r>
              <a:rPr lang="en-US" dirty="0" smtClean="0"/>
              <a:t>Class E- Jackets, coveralls, bib overalls and trousers</a:t>
            </a:r>
          </a:p>
          <a:p>
            <a:pPr lvl="0"/>
            <a:r>
              <a:rPr lang="en-US" dirty="0" smtClean="0"/>
              <a:t>ANSI 107-2010 Design &amp; Materials</a:t>
            </a:r>
          </a:p>
          <a:p>
            <a:pPr lvl="1"/>
            <a:r>
              <a:rPr lang="en-US" dirty="0" smtClean="0"/>
              <a:t>Garment design &amp; reflective</a:t>
            </a:r>
            <a:r>
              <a:rPr lang="en-US" baseline="0" dirty="0" smtClean="0"/>
              <a:t> placement</a:t>
            </a:r>
          </a:p>
          <a:p>
            <a:pPr lvl="1"/>
            <a:r>
              <a:rPr lang="en-US" baseline="0" dirty="0" smtClean="0"/>
              <a:t>Flame Resistant (FR) labeling</a:t>
            </a:r>
          </a:p>
          <a:p>
            <a:pPr lvl="1"/>
            <a:r>
              <a:rPr lang="en-US" baseline="0" dirty="0" smtClean="0"/>
              <a:t>Rainwear – three test; water repellant, water resistant, or water proof</a:t>
            </a:r>
          </a:p>
          <a:p>
            <a:pPr lvl="1"/>
            <a:r>
              <a:rPr lang="en-US" baseline="0" dirty="0" smtClean="0"/>
              <a:t>Garment Service Life – type of garment, environment, laundering methods, and exposure to environment</a:t>
            </a:r>
          </a:p>
          <a:p>
            <a:pPr lvl="0"/>
            <a:r>
              <a:rPr lang="en-US" baseline="0" dirty="0" smtClean="0"/>
              <a:t>ANSI 207-2011 (EMS, Fire and Law Enforcement) – differences;</a:t>
            </a:r>
          </a:p>
          <a:p>
            <a:pPr lvl="1"/>
            <a:r>
              <a:rPr lang="en-US" baseline="0" dirty="0" smtClean="0"/>
              <a:t>Shoulder design</a:t>
            </a:r>
          </a:p>
          <a:p>
            <a:pPr lvl="1"/>
            <a:r>
              <a:rPr lang="en-US" baseline="0" dirty="0" smtClean="0"/>
              <a:t>Vest dimensions (e.g. shorter vests)</a:t>
            </a:r>
          </a:p>
          <a:p>
            <a:pPr lvl="1"/>
            <a:r>
              <a:rPr lang="en-US" baseline="0" dirty="0" smtClean="0"/>
              <a:t>Color back panels – red for FIRE, blue for LAW ENFORCEMENT, green for EMS, and orange for DOT</a:t>
            </a:r>
          </a:p>
          <a:p>
            <a:pPr lvl="1"/>
            <a:r>
              <a:rPr lang="en-US" baseline="0" dirty="0" smtClean="0"/>
              <a:t>Identification clarity for lettering, logos, and ID panels</a:t>
            </a:r>
            <a:endParaRPr lang="en-US" dirty="0" smtClean="0"/>
          </a:p>
          <a:p>
            <a:pPr lvl="1"/>
            <a:endParaRPr lang="en-US" dirty="0" smtClean="0"/>
          </a:p>
        </p:txBody>
      </p:sp>
      <p:graphicFrame>
        <p:nvGraphicFramePr>
          <p:cNvPr id="4" name="Table 3"/>
          <p:cNvGraphicFramePr>
            <a:graphicFrameLocks noGrp="1"/>
          </p:cNvGraphicFramePr>
          <p:nvPr>
            <p:extLst>
              <p:ext uri="{D42A27DB-BD31-4B8C-83A1-F6EECF244321}">
                <p14:modId xmlns:p14="http://schemas.microsoft.com/office/powerpoint/2010/main" val="3929654755"/>
              </p:ext>
            </p:extLst>
          </p:nvPr>
        </p:nvGraphicFramePr>
        <p:xfrm>
          <a:off x="525780" y="4294054"/>
          <a:ext cx="5958840" cy="265611"/>
        </p:xfrm>
        <a:graphic>
          <a:graphicData uri="http://schemas.openxmlformats.org/drawingml/2006/table">
            <a:tbl>
              <a:tblPr firstRow="1" bandRow="1">
                <a:tableStyleId>{2D5ABB26-0587-4C30-8999-92F81FD0307C}</a:tableStyleId>
              </a:tblPr>
              <a:tblGrid>
                <a:gridCol w="2804160"/>
                <a:gridCol w="3154680"/>
              </a:tblGrid>
              <a:tr h="265611">
                <a:tc>
                  <a:txBody>
                    <a:bodyPr/>
                    <a:lstStyle/>
                    <a:p>
                      <a:r>
                        <a:rPr lang="en-US" sz="1100" b="0" dirty="0" smtClean="0">
                          <a:latin typeface="Century Gothic" pitchFamily="34" charset="0"/>
                        </a:rPr>
                        <a:t>Lesson Objective: 5.3</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5-20 </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r>
            </a:tbl>
          </a:graphicData>
        </a:graphic>
      </p:graphicFrame>
    </p:spTree>
    <p:extLst>
      <p:ext uri="{BB962C8B-B14F-4D97-AF65-F5344CB8AC3E}">
        <p14:creationId xmlns:p14="http://schemas.microsoft.com/office/powerpoint/2010/main" val="2629616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31813"/>
            <a:ext cx="4719638" cy="3541712"/>
          </a:xfrm>
        </p:spPr>
      </p:sp>
      <p:sp>
        <p:nvSpPr>
          <p:cNvPr id="3" name="Notes Placeholder 2"/>
          <p:cNvSpPr>
            <a:spLocks noGrp="1"/>
          </p:cNvSpPr>
          <p:nvPr>
            <p:ph type="body" idx="1"/>
          </p:nvPr>
        </p:nvSpPr>
        <p:spPr/>
        <p:txBody>
          <a:bodyPr/>
          <a:lstStyle/>
          <a:p>
            <a:r>
              <a:rPr lang="en-US" b="1" dirty="0"/>
              <a:t>Animation:</a:t>
            </a:r>
            <a:r>
              <a:rPr lang="en-US" dirty="0"/>
              <a:t> Click forward to make the text box </a:t>
            </a:r>
            <a:r>
              <a:rPr lang="en-US" dirty="0" smtClean="0"/>
              <a:t>appear</a:t>
            </a:r>
          </a:p>
          <a:p>
            <a:pPr>
              <a:spcBef>
                <a:spcPts val="1735"/>
              </a:spcBef>
            </a:pPr>
            <a:r>
              <a:rPr lang="en-US" dirty="0" smtClean="0"/>
              <a:t>The </a:t>
            </a:r>
            <a:r>
              <a:rPr lang="en-US" dirty="0"/>
              <a:t>ANSI 207 standard includes basic requirements such as vest dimensions, </a:t>
            </a:r>
            <a:r>
              <a:rPr lang="en-US" dirty="0" smtClean="0"/>
              <a:t>color, </a:t>
            </a:r>
            <a:r>
              <a:rPr lang="en-US" dirty="0"/>
              <a:t>and materials </a:t>
            </a:r>
            <a:r>
              <a:rPr lang="en-US" dirty="0" smtClean="0"/>
              <a:t>performance</a:t>
            </a:r>
          </a:p>
          <a:p>
            <a:r>
              <a:rPr lang="en-US" dirty="0" smtClean="0"/>
              <a:t>The five-point breakaway function is also available for ANSI 107 and 207 standard vests    </a:t>
            </a:r>
            <a:r>
              <a:rPr lang="en-US" b="1" dirty="0" smtClean="0"/>
              <a:t>[Demo if vest is available]</a:t>
            </a:r>
            <a:endParaRPr lang="en-US" dirty="0" smtClean="0">
              <a:solidFill>
                <a:srgbClr val="FF0000"/>
              </a:solidFill>
            </a:endParaRPr>
          </a:p>
          <a:p>
            <a:r>
              <a:rPr lang="en-US" dirty="0" smtClean="0"/>
              <a:t>Vests may also have badge holders, pen holders, microphone holders, and other accessories beneficial to responders</a:t>
            </a:r>
          </a:p>
        </p:txBody>
      </p:sp>
      <p:graphicFrame>
        <p:nvGraphicFramePr>
          <p:cNvPr id="4" name="Table 3"/>
          <p:cNvGraphicFramePr>
            <a:graphicFrameLocks noGrp="1"/>
          </p:cNvGraphicFramePr>
          <p:nvPr>
            <p:extLst>
              <p:ext uri="{D42A27DB-BD31-4B8C-83A1-F6EECF244321}">
                <p14:modId xmlns:p14="http://schemas.microsoft.com/office/powerpoint/2010/main" val="501019323"/>
              </p:ext>
            </p:extLst>
          </p:nvPr>
        </p:nvGraphicFramePr>
        <p:xfrm>
          <a:off x="525780" y="4294054"/>
          <a:ext cx="5958840" cy="265611"/>
        </p:xfrm>
        <a:graphic>
          <a:graphicData uri="http://schemas.openxmlformats.org/drawingml/2006/table">
            <a:tbl>
              <a:tblPr firstRow="1" bandRow="1">
                <a:tableStyleId>{2D5ABB26-0587-4C30-8999-92F81FD0307C}</a:tableStyleId>
              </a:tblPr>
              <a:tblGrid>
                <a:gridCol w="2804160"/>
                <a:gridCol w="3154680"/>
              </a:tblGrid>
              <a:tr h="265611">
                <a:tc>
                  <a:txBody>
                    <a:bodyPr/>
                    <a:lstStyle/>
                    <a:p>
                      <a:r>
                        <a:rPr lang="en-US" sz="1100" b="0" dirty="0" smtClean="0">
                          <a:latin typeface="Century Gothic" pitchFamily="34" charset="0"/>
                        </a:rPr>
                        <a:t>Lesson Objective: 5.3</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5-23 </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r>
            </a:tbl>
          </a:graphicData>
        </a:graphic>
      </p:graphicFrame>
    </p:spTree>
    <p:extLst>
      <p:ext uri="{BB962C8B-B14F-4D97-AF65-F5344CB8AC3E}">
        <p14:creationId xmlns:p14="http://schemas.microsoft.com/office/powerpoint/2010/main" val="987679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31813"/>
            <a:ext cx="4719638" cy="3541712"/>
          </a:xfrm>
        </p:spPr>
      </p:sp>
      <p:sp>
        <p:nvSpPr>
          <p:cNvPr id="3" name="Notes Placeholder 2"/>
          <p:cNvSpPr>
            <a:spLocks noGrp="1"/>
          </p:cNvSpPr>
          <p:nvPr>
            <p:ph type="body" idx="1"/>
          </p:nvPr>
        </p:nvSpPr>
        <p:spPr/>
        <p:txBody>
          <a:bodyPr/>
          <a:lstStyle/>
          <a:p>
            <a:r>
              <a:rPr lang="en-US" dirty="0"/>
              <a:t>Firefighters are exempt from MUTCD </a:t>
            </a:r>
            <a:r>
              <a:rPr lang="en-US" dirty="0" smtClean="0"/>
              <a:t>high-visibility safety apparel requirements </a:t>
            </a:r>
            <a:r>
              <a:rPr lang="en-US" dirty="0"/>
              <a:t>when they are engaged in any activity that directly exposes them to flame, fire, heat and/or hazardous materials </a:t>
            </a:r>
            <a:endParaRPr lang="en-US" dirty="0" smtClean="0"/>
          </a:p>
          <a:p>
            <a:r>
              <a:rPr lang="en-US" dirty="0" smtClean="0"/>
              <a:t>Other firefighters on the scene, such as the pump</a:t>
            </a:r>
            <a:r>
              <a:rPr lang="en-US" baseline="0" dirty="0" smtClean="0"/>
              <a:t> operator and the supervising officer,</a:t>
            </a:r>
            <a:r>
              <a:rPr lang="en-US" dirty="0" smtClean="0"/>
              <a:t> are required to comply with the requirement if not exposed to fire, etc.</a:t>
            </a:r>
            <a:endParaRPr lang="en-US" dirty="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296739819"/>
              </p:ext>
            </p:extLst>
          </p:nvPr>
        </p:nvGraphicFramePr>
        <p:xfrm>
          <a:off x="525780" y="4294054"/>
          <a:ext cx="5958840" cy="265611"/>
        </p:xfrm>
        <a:graphic>
          <a:graphicData uri="http://schemas.openxmlformats.org/drawingml/2006/table">
            <a:tbl>
              <a:tblPr firstRow="1" bandRow="1">
                <a:tableStyleId>{2D5ABB26-0587-4C30-8999-92F81FD0307C}</a:tableStyleId>
              </a:tblPr>
              <a:tblGrid>
                <a:gridCol w="2804160"/>
                <a:gridCol w="3154680"/>
              </a:tblGrid>
              <a:tr h="265611">
                <a:tc>
                  <a:txBody>
                    <a:bodyPr/>
                    <a:lstStyle/>
                    <a:p>
                      <a:r>
                        <a:rPr lang="en-US" sz="1100" b="0" dirty="0" smtClean="0">
                          <a:latin typeface="Century Gothic" pitchFamily="34" charset="0"/>
                        </a:rPr>
                        <a:t>Lesson Objective: 5.3</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5-25 </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r>
            </a:tbl>
          </a:graphicData>
        </a:graphic>
      </p:graphicFrame>
    </p:spTree>
    <p:extLst>
      <p:ext uri="{BB962C8B-B14F-4D97-AF65-F5344CB8AC3E}">
        <p14:creationId xmlns:p14="http://schemas.microsoft.com/office/powerpoint/2010/main" val="525294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31813"/>
            <a:ext cx="4719638" cy="3541712"/>
          </a:xfrm>
        </p:spPr>
      </p:sp>
      <p:sp>
        <p:nvSpPr>
          <p:cNvPr id="3" name="Notes Placeholder 2"/>
          <p:cNvSpPr>
            <a:spLocks noGrp="1"/>
          </p:cNvSpPr>
          <p:nvPr>
            <p:ph type="body" idx="1"/>
          </p:nvPr>
        </p:nvSpPr>
        <p:spPr/>
        <p:txBody>
          <a:bodyPr/>
          <a:lstStyle/>
          <a:p>
            <a:r>
              <a:rPr lang="en-US" dirty="0"/>
              <a:t>Law enforcement personnel are exempt from </a:t>
            </a:r>
            <a:r>
              <a:rPr lang="en-US" dirty="0" smtClean="0"/>
              <a:t>MUTCD high-visibility safety apparel requirements </a:t>
            </a:r>
            <a:r>
              <a:rPr lang="en-US" dirty="0"/>
              <a:t>when engaged in potentially confrontational law enforcement activities such as traffic stops and searches, but are required to wear high-visibility </a:t>
            </a:r>
            <a:r>
              <a:rPr lang="en-US" dirty="0" smtClean="0"/>
              <a:t>apparel any other time they are afoot near a roadway:</a:t>
            </a:r>
            <a:endParaRPr lang="en-US" dirty="0"/>
          </a:p>
          <a:p>
            <a:pPr lvl="1"/>
            <a:r>
              <a:rPr lang="en-US" dirty="0"/>
              <a:t>Directing traffic</a:t>
            </a:r>
          </a:p>
          <a:p>
            <a:pPr lvl="1"/>
            <a:r>
              <a:rPr lang="en-US" dirty="0"/>
              <a:t>Investigating crashes</a:t>
            </a:r>
          </a:p>
          <a:p>
            <a:pPr lvl="1"/>
            <a:r>
              <a:rPr lang="en-US" dirty="0"/>
              <a:t>Handling lane closures, obstructed </a:t>
            </a:r>
            <a:r>
              <a:rPr lang="en-US" dirty="0" smtClean="0"/>
              <a:t>roadways, </a:t>
            </a:r>
            <a:r>
              <a:rPr lang="en-US" dirty="0"/>
              <a:t>or disasters </a:t>
            </a:r>
            <a:endParaRPr lang="en-US" dirty="0" smtClean="0"/>
          </a:p>
          <a:p>
            <a:pPr marL="440565" lvl="1" indent="0">
              <a:buNone/>
            </a:pPr>
            <a:endParaRPr lang="en-US" dirty="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646270679"/>
              </p:ext>
            </p:extLst>
          </p:nvPr>
        </p:nvGraphicFramePr>
        <p:xfrm>
          <a:off x="525780" y="4294054"/>
          <a:ext cx="5958840" cy="265611"/>
        </p:xfrm>
        <a:graphic>
          <a:graphicData uri="http://schemas.openxmlformats.org/drawingml/2006/table">
            <a:tbl>
              <a:tblPr firstRow="1" bandRow="1">
                <a:tableStyleId>{2D5ABB26-0587-4C30-8999-92F81FD0307C}</a:tableStyleId>
              </a:tblPr>
              <a:tblGrid>
                <a:gridCol w="2804160"/>
                <a:gridCol w="3154680"/>
              </a:tblGrid>
              <a:tr h="265611">
                <a:tc>
                  <a:txBody>
                    <a:bodyPr/>
                    <a:lstStyle/>
                    <a:p>
                      <a:r>
                        <a:rPr lang="en-US" sz="1100" b="0" dirty="0" smtClean="0">
                          <a:latin typeface="Century Gothic" pitchFamily="34" charset="0"/>
                        </a:rPr>
                        <a:t>Lesson Objective: 5.3</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5-26 </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r>
            </a:tbl>
          </a:graphicData>
        </a:graphic>
      </p:graphicFrame>
    </p:spTree>
    <p:extLst>
      <p:ext uri="{BB962C8B-B14F-4D97-AF65-F5344CB8AC3E}">
        <p14:creationId xmlns:p14="http://schemas.microsoft.com/office/powerpoint/2010/main" val="1761184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31813"/>
            <a:ext cx="4719638" cy="3541712"/>
          </a:xfrm>
        </p:spPr>
      </p:sp>
      <p:sp>
        <p:nvSpPr>
          <p:cNvPr id="3" name="Notes Placeholder 2"/>
          <p:cNvSpPr>
            <a:spLocks noGrp="1"/>
          </p:cNvSpPr>
          <p:nvPr>
            <p:ph type="body" idx="1"/>
          </p:nvPr>
        </p:nvSpPr>
        <p:spPr/>
        <p:txBody>
          <a:bodyPr/>
          <a:lstStyle/>
          <a:p>
            <a:r>
              <a:rPr lang="en-US" b="1" dirty="0" smtClean="0"/>
              <a:t>Animation</a:t>
            </a:r>
            <a:r>
              <a:rPr lang="en-US" b="1" dirty="0"/>
              <a:t>:</a:t>
            </a:r>
            <a:r>
              <a:rPr lang="en-US" dirty="0"/>
              <a:t> Click forward to make orange box appear and then click again to bring up detailed view of </a:t>
            </a:r>
            <a:r>
              <a:rPr lang="en-US" dirty="0" smtClean="0"/>
              <a:t>Response Activities </a:t>
            </a:r>
            <a:endParaRPr lang="en-US" dirty="0"/>
          </a:p>
          <a:p>
            <a:pPr>
              <a:spcBef>
                <a:spcPts val="1735"/>
              </a:spcBef>
            </a:pPr>
            <a:r>
              <a:rPr lang="en-US" b="1" dirty="0"/>
              <a:t>Ask/Discuss:</a:t>
            </a:r>
            <a:r>
              <a:rPr lang="en-US" dirty="0"/>
              <a:t> How </a:t>
            </a:r>
            <a:r>
              <a:rPr lang="en-US" dirty="0" smtClean="0"/>
              <a:t>do emergency vehicle markings and emergency-vehicle lighting impact the </a:t>
            </a:r>
            <a:r>
              <a:rPr lang="en-US" dirty="0"/>
              <a:t>TIM Timeline?</a:t>
            </a:r>
          </a:p>
          <a:p>
            <a:pPr lvl="1"/>
            <a:r>
              <a:rPr lang="en-US" dirty="0"/>
              <a:t>Highlight that scene safety is a critical and required component </a:t>
            </a:r>
            <a:r>
              <a:rPr lang="en-US" dirty="0" smtClean="0"/>
              <a:t>of effective TIM</a:t>
            </a:r>
            <a:endParaRPr lang="en-US" dirty="0"/>
          </a:p>
          <a:p>
            <a:endParaRPr lang="en-US" dirty="0" smtClean="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058577738"/>
              </p:ext>
            </p:extLst>
          </p:nvPr>
        </p:nvGraphicFramePr>
        <p:xfrm>
          <a:off x="525780" y="4294054"/>
          <a:ext cx="5958840" cy="265611"/>
        </p:xfrm>
        <a:graphic>
          <a:graphicData uri="http://schemas.openxmlformats.org/drawingml/2006/table">
            <a:tbl>
              <a:tblPr firstRow="1" bandRow="1">
                <a:tableStyleId>{2D5ABB26-0587-4C30-8999-92F81FD0307C}</a:tableStyleId>
              </a:tblPr>
              <a:tblGrid>
                <a:gridCol w="2804160"/>
                <a:gridCol w="3154680"/>
              </a:tblGrid>
              <a:tr h="265611">
                <a:tc>
                  <a:txBody>
                    <a:bodyPr/>
                    <a:lstStyle/>
                    <a:p>
                      <a:r>
                        <a:rPr lang="en-US" sz="1100" b="0" dirty="0" smtClean="0">
                          <a:latin typeface="Century Gothic" pitchFamily="34" charset="0"/>
                        </a:rPr>
                        <a:t>TIM Timeline</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5-29 </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r>
            </a:tbl>
          </a:graphicData>
        </a:graphic>
      </p:graphicFrame>
    </p:spTree>
    <p:extLst>
      <p:ext uri="{BB962C8B-B14F-4D97-AF65-F5344CB8AC3E}">
        <p14:creationId xmlns:p14="http://schemas.microsoft.com/office/powerpoint/2010/main" val="7342036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31813"/>
            <a:ext cx="4719638" cy="3541712"/>
          </a:xfrm>
        </p:spPr>
      </p:sp>
      <p:sp>
        <p:nvSpPr>
          <p:cNvPr id="3" name="Notes Placeholder 2"/>
          <p:cNvSpPr>
            <a:spLocks noGrp="1"/>
          </p:cNvSpPr>
          <p:nvPr>
            <p:ph type="body" idx="1"/>
          </p:nvPr>
        </p:nvSpPr>
        <p:spPr/>
        <p:txBody>
          <a:bodyPr/>
          <a:lstStyle/>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670288672"/>
              </p:ext>
            </p:extLst>
          </p:nvPr>
        </p:nvGraphicFramePr>
        <p:xfrm>
          <a:off x="525780" y="4294056"/>
          <a:ext cx="5958840" cy="265611"/>
        </p:xfrm>
        <a:graphic>
          <a:graphicData uri="http://schemas.openxmlformats.org/drawingml/2006/table">
            <a:tbl>
              <a:tblPr firstRow="1" bandRow="1">
                <a:tableStyleId>{2D5ABB26-0587-4C30-8999-92F81FD0307C}</a:tableStyleId>
              </a:tblPr>
              <a:tblGrid>
                <a:gridCol w="2804160"/>
                <a:gridCol w="3154680"/>
              </a:tblGrid>
              <a:tr h="265611">
                <a:tc>
                  <a:txBody>
                    <a:bodyPr/>
                    <a:lstStyle/>
                    <a:p>
                      <a:r>
                        <a:rPr lang="en-US" sz="1100" b="0" dirty="0" smtClean="0">
                          <a:latin typeface="Century Gothic" pitchFamily="34" charset="0"/>
                        </a:rPr>
                        <a:t>Lesson 6</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6-1 </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r>
            </a:tbl>
          </a:graphicData>
        </a:graphic>
      </p:graphicFrame>
    </p:spTree>
    <p:extLst>
      <p:ext uri="{BB962C8B-B14F-4D97-AF65-F5344CB8AC3E}">
        <p14:creationId xmlns:p14="http://schemas.microsoft.com/office/powerpoint/2010/main" val="28986515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171994773"/>
              </p:ext>
            </p:extLst>
          </p:nvPr>
        </p:nvGraphicFramePr>
        <p:xfrm>
          <a:off x="525780" y="4294056"/>
          <a:ext cx="5958840" cy="265611"/>
        </p:xfrm>
        <a:graphic>
          <a:graphicData uri="http://schemas.openxmlformats.org/drawingml/2006/table">
            <a:tbl>
              <a:tblPr firstRow="1" bandRow="1">
                <a:tableStyleId>{2D5ABB26-0587-4C30-8999-92F81FD0307C}</a:tableStyleId>
              </a:tblPr>
              <a:tblGrid>
                <a:gridCol w="2804160"/>
                <a:gridCol w="3154680"/>
              </a:tblGrid>
              <a:tr h="265611">
                <a:tc>
                  <a:txBody>
                    <a:bodyPr/>
                    <a:lstStyle/>
                    <a:p>
                      <a:r>
                        <a:rPr lang="en-US" sz="1100" b="0" dirty="0" smtClean="0">
                          <a:latin typeface="Century Gothic" pitchFamily="34" charset="0"/>
                        </a:rPr>
                        <a:t>Lesson Objectives</a:t>
                      </a:r>
                      <a:r>
                        <a:rPr lang="en-US" sz="1100" b="0" baseline="0" dirty="0" smtClean="0">
                          <a:latin typeface="Century Gothic" pitchFamily="34" charset="0"/>
                        </a:rPr>
                        <a:t> </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6-2 </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r>
            </a:tbl>
          </a:graphicData>
        </a:graphic>
      </p:graphicFrame>
      <p:sp>
        <p:nvSpPr>
          <p:cNvPr id="6" name="Slide Image Placeholder 5"/>
          <p:cNvSpPr>
            <a:spLocks noGrp="1" noRot="1" noChangeAspect="1"/>
          </p:cNvSpPr>
          <p:nvPr>
            <p:ph type="sldImg"/>
          </p:nvPr>
        </p:nvSpPr>
        <p:spPr>
          <a:xfrm>
            <a:off x="1143000" y="531813"/>
            <a:ext cx="4719638" cy="3541712"/>
          </a:xfrm>
        </p:spPr>
      </p:sp>
    </p:spTree>
    <p:extLst>
      <p:ext uri="{BB962C8B-B14F-4D97-AF65-F5344CB8AC3E}">
        <p14:creationId xmlns:p14="http://schemas.microsoft.com/office/powerpoint/2010/main" val="513134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1413" y="531813"/>
            <a:ext cx="4721225" cy="3541712"/>
          </a:xfrm>
        </p:spPr>
      </p:sp>
      <p:sp>
        <p:nvSpPr>
          <p:cNvPr id="3" name="Notes Placeholder 2"/>
          <p:cNvSpPr>
            <a:spLocks noGrp="1"/>
          </p:cNvSpPr>
          <p:nvPr>
            <p:ph type="body" idx="1"/>
          </p:nvPr>
        </p:nvSpPr>
        <p:spPr/>
        <p:txBody>
          <a:bodyPr/>
          <a:lstStyle/>
          <a:p>
            <a:r>
              <a:rPr lang="en-US" dirty="0" smtClean="0"/>
              <a:t>Clearing </a:t>
            </a:r>
            <a:r>
              <a:rPr lang="en-US" dirty="0"/>
              <a:t>incidents safely and quickly depends on developing coordinated, </a:t>
            </a:r>
            <a:r>
              <a:rPr lang="en-US" dirty="0" smtClean="0"/>
              <a:t>multi-agency </a:t>
            </a:r>
            <a:r>
              <a:rPr lang="en-US" dirty="0"/>
              <a:t>operations that are supported by integrated communications </a:t>
            </a:r>
            <a:endParaRPr lang="en-US" dirty="0" smtClean="0"/>
          </a:p>
          <a:p>
            <a:r>
              <a:rPr lang="en-US" dirty="0" smtClean="0"/>
              <a:t>Coordination comes when all responders from all disciplines are trained and can effectively operate under the ICS at highway incidents</a:t>
            </a:r>
          </a:p>
          <a:p>
            <a:r>
              <a:rPr lang="en-US" baseline="0" dirty="0" smtClean="0"/>
              <a:t>Like the NASCAR Pit Crew analogy, everyone works together under a coordinated system,</a:t>
            </a:r>
            <a:r>
              <a:rPr lang="en-US" dirty="0" smtClean="0"/>
              <a:t> knowing their </a:t>
            </a:r>
            <a:r>
              <a:rPr lang="en-US" dirty="0"/>
              <a:t>role plus </a:t>
            </a:r>
            <a:r>
              <a:rPr lang="en-US" dirty="0" smtClean="0"/>
              <a:t>understanding </a:t>
            </a:r>
            <a:r>
              <a:rPr lang="en-US" dirty="0"/>
              <a:t>the roles of </a:t>
            </a:r>
            <a:r>
              <a:rPr lang="en-US" dirty="0" smtClean="0"/>
              <a:t>their </a:t>
            </a:r>
            <a:r>
              <a:rPr lang="en-US" dirty="0"/>
              <a:t>team members</a:t>
            </a:r>
          </a:p>
          <a:p>
            <a:endParaRPr lang="en-US" baseline="0" dirty="0" smtClean="0"/>
          </a:p>
          <a:p>
            <a:endParaRPr lang="en-US" dirty="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267381881"/>
              </p:ext>
            </p:extLst>
          </p:nvPr>
        </p:nvGraphicFramePr>
        <p:xfrm>
          <a:off x="525780" y="4294056"/>
          <a:ext cx="5958840" cy="265611"/>
        </p:xfrm>
        <a:graphic>
          <a:graphicData uri="http://schemas.openxmlformats.org/drawingml/2006/table">
            <a:tbl>
              <a:tblPr firstRow="1" bandRow="1">
                <a:tableStyleId>{2D5ABB26-0587-4C30-8999-92F81FD0307C}</a:tableStyleId>
              </a:tblPr>
              <a:tblGrid>
                <a:gridCol w="2804160"/>
                <a:gridCol w="3154680"/>
              </a:tblGrid>
              <a:tr h="265611">
                <a:tc>
                  <a:txBody>
                    <a:bodyPr/>
                    <a:lstStyle/>
                    <a:p>
                      <a:r>
                        <a:rPr lang="en-US" sz="1100" b="0" dirty="0" smtClean="0">
                          <a:latin typeface="Century Gothic" pitchFamily="34" charset="0"/>
                        </a:rPr>
                        <a:t>Lesson Objective: 6.1</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6-3 </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r>
            </a:tbl>
          </a:graphicData>
        </a:graphic>
      </p:graphicFrame>
    </p:spTree>
    <p:extLst>
      <p:ext uri="{BB962C8B-B14F-4D97-AF65-F5344CB8AC3E}">
        <p14:creationId xmlns:p14="http://schemas.microsoft.com/office/powerpoint/2010/main" val="3571413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smtClean="0"/>
          </a:p>
        </p:txBody>
      </p:sp>
      <p:graphicFrame>
        <p:nvGraphicFramePr>
          <p:cNvPr id="4" name="Table 3"/>
          <p:cNvGraphicFramePr>
            <a:graphicFrameLocks noGrp="1"/>
          </p:cNvGraphicFramePr>
          <p:nvPr>
            <p:extLst>
              <p:ext uri="{D42A27DB-BD31-4B8C-83A1-F6EECF244321}">
                <p14:modId xmlns:p14="http://schemas.microsoft.com/office/powerpoint/2010/main" val="2422220411"/>
              </p:ext>
            </p:extLst>
          </p:nvPr>
        </p:nvGraphicFramePr>
        <p:xfrm>
          <a:off x="525780" y="4294054"/>
          <a:ext cx="5958840" cy="265611"/>
        </p:xfrm>
        <a:graphic>
          <a:graphicData uri="http://schemas.openxmlformats.org/drawingml/2006/table">
            <a:tbl>
              <a:tblPr firstRow="1" bandRow="1">
                <a:tableStyleId>{2D5ABB26-0587-4C30-8999-92F81FD0307C}</a:tableStyleId>
              </a:tblPr>
              <a:tblGrid>
                <a:gridCol w="2804160"/>
                <a:gridCol w="3154680"/>
              </a:tblGrid>
              <a:tr h="265611">
                <a:tc>
                  <a:txBody>
                    <a:bodyPr/>
                    <a:lstStyle/>
                    <a:p>
                      <a:r>
                        <a:rPr lang="en-US" sz="1100" b="0" dirty="0" smtClean="0">
                          <a:latin typeface="Century Gothic" pitchFamily="34" charset="0"/>
                        </a:rPr>
                        <a:t>Lesson Objectives</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5-2 </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r>
            </a:tbl>
          </a:graphicData>
        </a:graphic>
      </p:graphicFrame>
      <p:sp>
        <p:nvSpPr>
          <p:cNvPr id="8" name="Slide Image Placeholder 7"/>
          <p:cNvSpPr>
            <a:spLocks noGrp="1" noRot="1" noChangeAspect="1"/>
          </p:cNvSpPr>
          <p:nvPr>
            <p:ph type="sldImg"/>
          </p:nvPr>
        </p:nvSpPr>
        <p:spPr>
          <a:xfrm>
            <a:off x="1143000" y="531813"/>
            <a:ext cx="4719638" cy="3541712"/>
          </a:xfrm>
        </p:spPr>
      </p:sp>
    </p:spTree>
    <p:extLst>
      <p:ext uri="{BB962C8B-B14F-4D97-AF65-F5344CB8AC3E}">
        <p14:creationId xmlns:p14="http://schemas.microsoft.com/office/powerpoint/2010/main" val="20327653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1413" y="531813"/>
            <a:ext cx="4721225" cy="3541712"/>
          </a:xfrm>
        </p:spPr>
      </p:sp>
      <p:sp>
        <p:nvSpPr>
          <p:cNvPr id="3" name="Notes Placeholder 2"/>
          <p:cNvSpPr>
            <a:spLocks noGrp="1"/>
          </p:cNvSpPr>
          <p:nvPr>
            <p:ph type="body" idx="1"/>
          </p:nvPr>
        </p:nvSpPr>
        <p:spPr/>
        <p:txBody>
          <a:bodyPr/>
          <a:lstStyle/>
          <a:p>
            <a:r>
              <a:rPr lang="en-US" dirty="0" smtClean="0"/>
              <a:t>The </a:t>
            </a:r>
            <a:r>
              <a:rPr lang="en-US" dirty="0"/>
              <a:t>NIMS requirement that ICS be used at traffic incident scenes is emphasized in MUTCD Section 6I.01</a:t>
            </a:r>
          </a:p>
          <a:p>
            <a:r>
              <a:rPr lang="en-US" dirty="0"/>
              <a:t>The National TIM Responder training course assumes that participants have already taken ICS 100, 200, and IS 700 </a:t>
            </a:r>
          </a:p>
          <a:p>
            <a:r>
              <a:rPr lang="en-US" dirty="0"/>
              <a:t>The material in Lesson 6 is intended to simply be a review of the fundamental ICS information presented in these three online courses</a:t>
            </a:r>
          </a:p>
          <a:p>
            <a:endParaRPr lang="en-US" dirty="0" smtClean="0"/>
          </a:p>
        </p:txBody>
      </p:sp>
      <p:graphicFrame>
        <p:nvGraphicFramePr>
          <p:cNvPr id="4" name="Table 3"/>
          <p:cNvGraphicFramePr>
            <a:graphicFrameLocks noGrp="1"/>
          </p:cNvGraphicFramePr>
          <p:nvPr>
            <p:extLst>
              <p:ext uri="{D42A27DB-BD31-4B8C-83A1-F6EECF244321}">
                <p14:modId xmlns:p14="http://schemas.microsoft.com/office/powerpoint/2010/main" val="3615245933"/>
              </p:ext>
            </p:extLst>
          </p:nvPr>
        </p:nvGraphicFramePr>
        <p:xfrm>
          <a:off x="525780" y="4294056"/>
          <a:ext cx="5958840" cy="265611"/>
        </p:xfrm>
        <a:graphic>
          <a:graphicData uri="http://schemas.openxmlformats.org/drawingml/2006/table">
            <a:tbl>
              <a:tblPr firstRow="1" bandRow="1">
                <a:tableStyleId>{2D5ABB26-0587-4C30-8999-92F81FD0307C}</a:tableStyleId>
              </a:tblPr>
              <a:tblGrid>
                <a:gridCol w="2804160"/>
                <a:gridCol w="3154680"/>
              </a:tblGrid>
              <a:tr h="265611">
                <a:tc>
                  <a:txBody>
                    <a:bodyPr/>
                    <a:lstStyle/>
                    <a:p>
                      <a:r>
                        <a:rPr lang="en-US" sz="1100" b="0" dirty="0" smtClean="0">
                          <a:latin typeface="Century Gothic" pitchFamily="34" charset="0"/>
                        </a:rPr>
                        <a:t>Lesson Objective: 6.1</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6-4 </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r>
            </a:tbl>
          </a:graphicData>
        </a:graphic>
      </p:graphicFrame>
    </p:spTree>
    <p:extLst>
      <p:ext uri="{BB962C8B-B14F-4D97-AF65-F5344CB8AC3E}">
        <p14:creationId xmlns:p14="http://schemas.microsoft.com/office/powerpoint/2010/main" val="22363176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31813"/>
            <a:ext cx="4719638" cy="3541712"/>
          </a:xfrm>
        </p:spPr>
      </p:sp>
      <p:sp>
        <p:nvSpPr>
          <p:cNvPr id="3" name="Notes Placeholder 2"/>
          <p:cNvSpPr>
            <a:spLocks noGrp="1"/>
          </p:cNvSpPr>
          <p:nvPr>
            <p:ph type="body" idx="1"/>
          </p:nvPr>
        </p:nvSpPr>
        <p:spPr/>
        <p:txBody>
          <a:bodyPr/>
          <a:lstStyle/>
          <a:p>
            <a:r>
              <a:rPr lang="en-US" dirty="0" smtClean="0"/>
              <a:t>When one individual is designated</a:t>
            </a:r>
            <a:r>
              <a:rPr lang="en-US" baseline="0" dirty="0" smtClean="0"/>
              <a:t> as Incident Commander, or the IC, that person represents the Single Command concept</a:t>
            </a:r>
          </a:p>
          <a:p>
            <a:r>
              <a:rPr lang="en-US" dirty="0" smtClean="0"/>
              <a:t>Unified </a:t>
            </a:r>
            <a:r>
              <a:rPr lang="en-US" dirty="0"/>
              <a:t>Command is </a:t>
            </a:r>
            <a:r>
              <a:rPr lang="en-US" dirty="0" smtClean="0"/>
              <a:t>a</a:t>
            </a:r>
            <a:r>
              <a:rPr lang="en-US" baseline="0" dirty="0" smtClean="0"/>
              <a:t> joint management and </a:t>
            </a:r>
            <a:r>
              <a:rPr lang="en-US" dirty="0" smtClean="0"/>
              <a:t>authority </a:t>
            </a:r>
            <a:r>
              <a:rPr lang="en-US" dirty="0"/>
              <a:t>structure in which the role of </a:t>
            </a:r>
            <a:r>
              <a:rPr lang="en-US" dirty="0" smtClean="0"/>
              <a:t>Command </a:t>
            </a:r>
            <a:r>
              <a:rPr lang="en-US" dirty="0"/>
              <a:t>is shared by two or more </a:t>
            </a:r>
            <a:r>
              <a:rPr lang="en-US" dirty="0" smtClean="0"/>
              <a:t>individuals</a:t>
            </a:r>
          </a:p>
          <a:p>
            <a:pPr lvl="1"/>
            <a:r>
              <a:rPr lang="en-US" dirty="0" smtClean="0"/>
              <a:t>Unified</a:t>
            </a:r>
            <a:r>
              <a:rPr lang="en-US" baseline="0" dirty="0" smtClean="0"/>
              <a:t> Command typically is fulfilled by a team of individuals </a:t>
            </a:r>
            <a:r>
              <a:rPr lang="en-US" dirty="0" smtClean="0"/>
              <a:t>already </a:t>
            </a:r>
            <a:r>
              <a:rPr lang="en-US" dirty="0"/>
              <a:t>having authority </a:t>
            </a:r>
            <a:r>
              <a:rPr lang="en-US" dirty="0" smtClean="0"/>
              <a:t>within their discipline or responding agency</a:t>
            </a:r>
            <a:endParaRPr lang="en-US" dirty="0"/>
          </a:p>
          <a:p>
            <a:pPr lvl="1"/>
            <a:r>
              <a:rPr lang="en-US" dirty="0" smtClean="0"/>
              <a:t>Allows responding </a:t>
            </a:r>
            <a:r>
              <a:rPr lang="en-US" dirty="0"/>
              <a:t>agencies and/or jurisdictions with responsibility for the incident </a:t>
            </a:r>
            <a:r>
              <a:rPr lang="en-US" dirty="0" smtClean="0"/>
              <a:t>to share </a:t>
            </a:r>
            <a:r>
              <a:rPr lang="en-US" dirty="0"/>
              <a:t>incident </a:t>
            </a:r>
            <a:r>
              <a:rPr lang="en-US" dirty="0" smtClean="0"/>
              <a:t>management</a:t>
            </a:r>
          </a:p>
          <a:p>
            <a:pPr lvl="1"/>
            <a:r>
              <a:rPr lang="en-US" dirty="0" smtClean="0"/>
              <a:t>May </a:t>
            </a:r>
            <a:r>
              <a:rPr lang="en-US" dirty="0"/>
              <a:t>be needed </a:t>
            </a:r>
            <a:r>
              <a:rPr lang="en-US" dirty="0" smtClean="0"/>
              <a:t>and is most appropriate for major incidents </a:t>
            </a:r>
            <a:r>
              <a:rPr lang="en-US" dirty="0"/>
              <a:t>involving multiple </a:t>
            </a:r>
            <a:r>
              <a:rPr lang="en-US" dirty="0" smtClean="0"/>
              <a:t>agencies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021920520"/>
              </p:ext>
            </p:extLst>
          </p:nvPr>
        </p:nvGraphicFramePr>
        <p:xfrm>
          <a:off x="525780" y="4294056"/>
          <a:ext cx="5958840" cy="265611"/>
        </p:xfrm>
        <a:graphic>
          <a:graphicData uri="http://schemas.openxmlformats.org/drawingml/2006/table">
            <a:tbl>
              <a:tblPr firstRow="1" bandRow="1">
                <a:tableStyleId>{2D5ABB26-0587-4C30-8999-92F81FD0307C}</a:tableStyleId>
              </a:tblPr>
              <a:tblGrid>
                <a:gridCol w="2804160"/>
                <a:gridCol w="3154680"/>
              </a:tblGrid>
              <a:tr h="265611">
                <a:tc>
                  <a:txBody>
                    <a:bodyPr/>
                    <a:lstStyle/>
                    <a:p>
                      <a:r>
                        <a:rPr lang="en-US" sz="1100" b="0" dirty="0" smtClean="0">
                          <a:latin typeface="Century Gothic" pitchFamily="34" charset="0"/>
                        </a:rPr>
                        <a:t>Lesson Objective: 6.2</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6-6 </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r>
            </a:tbl>
          </a:graphicData>
        </a:graphic>
      </p:graphicFrame>
    </p:spTree>
    <p:extLst>
      <p:ext uri="{BB962C8B-B14F-4D97-AF65-F5344CB8AC3E}">
        <p14:creationId xmlns:p14="http://schemas.microsoft.com/office/powerpoint/2010/main" val="10728920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1413" y="531813"/>
            <a:ext cx="4721225" cy="3541712"/>
          </a:xfrm>
        </p:spPr>
      </p:sp>
      <p:sp>
        <p:nvSpPr>
          <p:cNvPr id="3" name="Notes Placeholder 2"/>
          <p:cNvSpPr>
            <a:spLocks noGrp="1"/>
          </p:cNvSpPr>
          <p:nvPr>
            <p:ph type="body" idx="1"/>
          </p:nvPr>
        </p:nvSpPr>
        <p:spPr/>
        <p:txBody>
          <a:bodyPr/>
          <a:lstStyle/>
          <a:p>
            <a:r>
              <a:rPr lang="en-US" dirty="0" smtClean="0"/>
              <a:t>Incident </a:t>
            </a:r>
            <a:r>
              <a:rPr lang="en-US" dirty="0"/>
              <a:t>Action Plans (IAPs) are developed to identify tactical </a:t>
            </a:r>
            <a:r>
              <a:rPr lang="en-US" dirty="0" smtClean="0"/>
              <a:t>objectives and identify:</a:t>
            </a:r>
          </a:p>
          <a:p>
            <a:pPr lvl="1"/>
            <a:r>
              <a:rPr lang="en-US" dirty="0" smtClean="0"/>
              <a:t>How </a:t>
            </a:r>
            <a:r>
              <a:rPr lang="en-US" dirty="0"/>
              <a:t>the </a:t>
            </a:r>
            <a:r>
              <a:rPr lang="en-US" dirty="0" smtClean="0"/>
              <a:t>objectives will </a:t>
            </a:r>
            <a:r>
              <a:rPr lang="en-US" dirty="0"/>
              <a:t>be </a:t>
            </a:r>
            <a:r>
              <a:rPr lang="en-US" dirty="0" smtClean="0"/>
              <a:t>accomplished</a:t>
            </a:r>
          </a:p>
          <a:p>
            <a:pPr lvl="1"/>
            <a:r>
              <a:rPr lang="en-US" dirty="0" smtClean="0"/>
              <a:t>The </a:t>
            </a:r>
            <a:r>
              <a:rPr lang="en-US" dirty="0"/>
              <a:t>resources </a:t>
            </a:r>
            <a:r>
              <a:rPr lang="en-US" dirty="0" smtClean="0"/>
              <a:t>needed </a:t>
            </a:r>
            <a:r>
              <a:rPr lang="en-US" dirty="0"/>
              <a:t>to achieve those objectives</a:t>
            </a:r>
          </a:p>
          <a:p>
            <a:r>
              <a:rPr lang="en-US" dirty="0" smtClean="0"/>
              <a:t>IAPs are </a:t>
            </a:r>
            <a:r>
              <a:rPr lang="en-US" dirty="0"/>
              <a:t>often unwritten in </a:t>
            </a:r>
            <a:r>
              <a:rPr lang="en-US" dirty="0" smtClean="0"/>
              <a:t>small-scale </a:t>
            </a:r>
            <a:r>
              <a:rPr lang="en-US" dirty="0"/>
              <a:t>incidents </a:t>
            </a:r>
            <a:r>
              <a:rPr lang="en-US" dirty="0" smtClean="0"/>
              <a:t>and recorded in a </a:t>
            </a:r>
            <a:r>
              <a:rPr lang="en-US" dirty="0"/>
              <a:t>written format during </a:t>
            </a:r>
            <a:r>
              <a:rPr lang="en-US" dirty="0" smtClean="0"/>
              <a:t>larger-scale </a:t>
            </a:r>
            <a:r>
              <a:rPr lang="en-US" dirty="0"/>
              <a:t>incidents</a:t>
            </a:r>
          </a:p>
          <a:p>
            <a:r>
              <a:rPr lang="en-US" dirty="0" smtClean="0"/>
              <a:t>The </a:t>
            </a:r>
            <a:r>
              <a:rPr lang="en-US" dirty="0"/>
              <a:t>IAP assigns resources to accomplish </a:t>
            </a:r>
            <a:r>
              <a:rPr lang="en-US" dirty="0" smtClean="0"/>
              <a:t>the tactical </a:t>
            </a:r>
            <a:r>
              <a:rPr lang="en-US" dirty="0"/>
              <a:t>objectives and allots specified amounts of time to accomplish </a:t>
            </a:r>
            <a:r>
              <a:rPr lang="en-US" dirty="0" smtClean="0"/>
              <a:t>them</a:t>
            </a:r>
            <a:endParaRPr lang="en-US" dirty="0"/>
          </a:p>
          <a:p>
            <a:r>
              <a:rPr lang="en-US" dirty="0"/>
              <a:t>After the </a:t>
            </a:r>
            <a:r>
              <a:rPr lang="en-US" dirty="0" smtClean="0"/>
              <a:t>IAP is </a:t>
            </a:r>
            <a:r>
              <a:rPr lang="en-US" dirty="0"/>
              <a:t>developed, on-going </a:t>
            </a:r>
            <a:r>
              <a:rPr lang="en-US" dirty="0" smtClean="0"/>
              <a:t>size-up </a:t>
            </a:r>
            <a:r>
              <a:rPr lang="en-US" dirty="0"/>
              <a:t>occurs so that the IAP can be modified as necessary</a:t>
            </a:r>
          </a:p>
          <a:p>
            <a:r>
              <a:rPr lang="en-US" dirty="0"/>
              <a:t>T</a:t>
            </a:r>
            <a:r>
              <a:rPr lang="en-US" dirty="0" smtClean="0"/>
              <a:t>he </a:t>
            </a:r>
            <a:r>
              <a:rPr lang="en-US" dirty="0"/>
              <a:t>purpose of an IAP is to:</a:t>
            </a:r>
          </a:p>
          <a:p>
            <a:pPr lvl="1"/>
            <a:r>
              <a:rPr lang="en-US" dirty="0"/>
              <a:t>Record </a:t>
            </a:r>
            <a:r>
              <a:rPr lang="en-US" dirty="0" smtClean="0"/>
              <a:t>and document incident </a:t>
            </a:r>
            <a:r>
              <a:rPr lang="en-US" dirty="0"/>
              <a:t>objectives</a:t>
            </a:r>
          </a:p>
          <a:p>
            <a:pPr lvl="1"/>
            <a:r>
              <a:rPr lang="en-US" dirty="0"/>
              <a:t>List and </a:t>
            </a:r>
            <a:r>
              <a:rPr lang="en-US" dirty="0" smtClean="0"/>
              <a:t>maintain a </a:t>
            </a:r>
            <a:r>
              <a:rPr lang="en-US" dirty="0"/>
              <a:t>record of activities to be </a:t>
            </a:r>
            <a:r>
              <a:rPr lang="en-US" dirty="0" smtClean="0"/>
              <a:t>completed to address the objectives</a:t>
            </a:r>
            <a:endParaRPr lang="en-US" dirty="0"/>
          </a:p>
          <a:p>
            <a:pPr lvl="1"/>
            <a:r>
              <a:rPr lang="en-US" dirty="0"/>
              <a:t>Cover the operational period of an </a:t>
            </a:r>
            <a:r>
              <a:rPr lang="en-US" dirty="0" smtClean="0"/>
              <a:t>incident</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212418093"/>
              </p:ext>
            </p:extLst>
          </p:nvPr>
        </p:nvGraphicFramePr>
        <p:xfrm>
          <a:off x="525780" y="4294056"/>
          <a:ext cx="5958840" cy="265611"/>
        </p:xfrm>
        <a:graphic>
          <a:graphicData uri="http://schemas.openxmlformats.org/drawingml/2006/table">
            <a:tbl>
              <a:tblPr firstRow="1" bandRow="1">
                <a:tableStyleId>{2D5ABB26-0587-4C30-8999-92F81FD0307C}</a:tableStyleId>
              </a:tblPr>
              <a:tblGrid>
                <a:gridCol w="2804160"/>
                <a:gridCol w="3154680"/>
              </a:tblGrid>
              <a:tr h="265611">
                <a:tc>
                  <a:txBody>
                    <a:bodyPr/>
                    <a:lstStyle/>
                    <a:p>
                      <a:r>
                        <a:rPr lang="en-US" sz="1100" b="0" dirty="0" smtClean="0">
                          <a:latin typeface="Century Gothic" pitchFamily="34" charset="0"/>
                        </a:rPr>
                        <a:t>Lesson Objectives: 6.1 and 6.2</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6-7 </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r>
            </a:tbl>
          </a:graphicData>
        </a:graphic>
      </p:graphicFrame>
    </p:spTree>
    <p:extLst>
      <p:ext uri="{BB962C8B-B14F-4D97-AF65-F5344CB8AC3E}">
        <p14:creationId xmlns:p14="http://schemas.microsoft.com/office/powerpoint/2010/main" val="16350867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1413" y="531813"/>
            <a:ext cx="4721225" cy="3541712"/>
          </a:xfrm>
        </p:spPr>
      </p:sp>
      <p:sp>
        <p:nvSpPr>
          <p:cNvPr id="3" name="Notes Placeholder 2"/>
          <p:cNvSpPr>
            <a:spLocks noGrp="1"/>
          </p:cNvSpPr>
          <p:nvPr>
            <p:ph type="body" idx="1"/>
          </p:nvPr>
        </p:nvSpPr>
        <p:spPr/>
        <p:txBody>
          <a:bodyPr/>
          <a:lstStyle/>
          <a:p>
            <a:r>
              <a:rPr lang="en-US" b="1" dirty="0"/>
              <a:t>Animation: </a:t>
            </a:r>
            <a:r>
              <a:rPr lang="en-US" dirty="0"/>
              <a:t>First click forward turns the Information Officer box red and the second click turns the Safety Officer box red </a:t>
            </a:r>
          </a:p>
          <a:p>
            <a:pPr>
              <a:spcBef>
                <a:spcPts val="1735"/>
              </a:spcBef>
            </a:pPr>
            <a:r>
              <a:rPr lang="en-US" dirty="0" smtClean="0"/>
              <a:t>The </a:t>
            </a:r>
            <a:r>
              <a:rPr lang="en-US" dirty="0"/>
              <a:t>Command function is carried out by an Incident Commander or </a:t>
            </a:r>
            <a:r>
              <a:rPr lang="en-US" dirty="0" smtClean="0"/>
              <a:t>Unified </a:t>
            </a:r>
            <a:r>
              <a:rPr lang="en-US" dirty="0"/>
              <a:t>Command </a:t>
            </a:r>
          </a:p>
          <a:p>
            <a:r>
              <a:rPr lang="en-US" dirty="0" smtClean="0"/>
              <a:t>The </a:t>
            </a:r>
            <a:r>
              <a:rPr lang="en-US" dirty="0"/>
              <a:t>Incident </a:t>
            </a:r>
            <a:r>
              <a:rPr lang="en-US" dirty="0" smtClean="0"/>
              <a:t>Commander is supported by a Command Staff and a General Staff</a:t>
            </a:r>
            <a:endParaRPr lang="en-US" dirty="0"/>
          </a:p>
          <a:p>
            <a:r>
              <a:rPr lang="en-US" dirty="0" smtClean="0"/>
              <a:t>The Public Information Officer is responsible for: </a:t>
            </a:r>
            <a:r>
              <a:rPr lang="en-US" b="1" dirty="0" smtClean="0"/>
              <a:t>[First click]</a:t>
            </a:r>
            <a:endParaRPr lang="en-US" dirty="0" smtClean="0"/>
          </a:p>
          <a:p>
            <a:pPr lvl="1"/>
            <a:r>
              <a:rPr lang="en-US" dirty="0" smtClean="0"/>
              <a:t>Serving as the go-between for Command and the media </a:t>
            </a:r>
          </a:p>
          <a:p>
            <a:pPr lvl="1"/>
            <a:r>
              <a:rPr lang="en-US" dirty="0" smtClean="0"/>
              <a:t>Relaying information on the incident and response efforts </a:t>
            </a:r>
          </a:p>
          <a:p>
            <a:r>
              <a:rPr lang="en-US" dirty="0" smtClean="0"/>
              <a:t>The Safety Officer: </a:t>
            </a:r>
            <a:r>
              <a:rPr lang="en-US" b="1" dirty="0" smtClean="0"/>
              <a:t>[Second click]</a:t>
            </a:r>
            <a:endParaRPr lang="en-US" dirty="0" smtClean="0"/>
          </a:p>
          <a:p>
            <a:pPr lvl="1"/>
            <a:r>
              <a:rPr lang="en-US" dirty="0" smtClean="0"/>
              <a:t>Is responsible for monitoring scene safety and developing preventative safety measures </a:t>
            </a:r>
          </a:p>
          <a:p>
            <a:pPr lvl="1"/>
            <a:r>
              <a:rPr lang="en-US" dirty="0" smtClean="0"/>
              <a:t>Possesses</a:t>
            </a:r>
            <a:r>
              <a:rPr lang="en-US" baseline="0" dirty="0" smtClean="0"/>
              <a:t> the ability to immediately stop any action that is deemed hazardous, unsafe, or too high a risk</a:t>
            </a:r>
          </a:p>
          <a:p>
            <a:pPr lvl="1"/>
            <a:r>
              <a:rPr lang="en-US" baseline="0" dirty="0" smtClean="0"/>
              <a:t>All responders must adhere to immediate direction/orders from the Safety Officer</a:t>
            </a:r>
          </a:p>
          <a:p>
            <a:pPr lvl="1"/>
            <a:r>
              <a:rPr lang="en-US" baseline="0" dirty="0" smtClean="0"/>
              <a:t>Th</a:t>
            </a:r>
            <a:r>
              <a:rPr lang="en-US" dirty="0" smtClean="0"/>
              <a:t>e Incident Commander</a:t>
            </a:r>
            <a:r>
              <a:rPr lang="en-US" baseline="0" dirty="0" smtClean="0"/>
              <a:t> can over-ride the Safety Officer’s orders after consultation with the Safety Officer and personnel involved in an action that was halted</a:t>
            </a:r>
          </a:p>
          <a:p>
            <a:r>
              <a:rPr lang="en-US" dirty="0" smtClean="0"/>
              <a:t>The </a:t>
            </a:r>
            <a:r>
              <a:rPr lang="en-US" dirty="0"/>
              <a:t>leaders of the individual sections are know as the General Staff and individually as </a:t>
            </a:r>
            <a:r>
              <a:rPr lang="en-US" dirty="0" smtClean="0"/>
              <a:t>Section Chiefs (can be any agency organizational rank)</a:t>
            </a:r>
          </a:p>
          <a:p>
            <a:r>
              <a:rPr lang="en-US" dirty="0" smtClean="0"/>
              <a:t>Both </a:t>
            </a:r>
            <a:r>
              <a:rPr lang="en-US" dirty="0"/>
              <a:t>the Command and General Staff report directly to the Incident Commander or Unified Command </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772519681"/>
              </p:ext>
            </p:extLst>
          </p:nvPr>
        </p:nvGraphicFramePr>
        <p:xfrm>
          <a:off x="525780" y="4294056"/>
          <a:ext cx="5958840" cy="265611"/>
        </p:xfrm>
        <a:graphic>
          <a:graphicData uri="http://schemas.openxmlformats.org/drawingml/2006/table">
            <a:tbl>
              <a:tblPr firstRow="1" bandRow="1">
                <a:tableStyleId>{2D5ABB26-0587-4C30-8999-92F81FD0307C}</a:tableStyleId>
              </a:tblPr>
              <a:tblGrid>
                <a:gridCol w="2804160"/>
                <a:gridCol w="3154680"/>
              </a:tblGrid>
              <a:tr h="265611">
                <a:tc>
                  <a:txBody>
                    <a:bodyPr/>
                    <a:lstStyle/>
                    <a:p>
                      <a:r>
                        <a:rPr lang="en-US" sz="1100" b="0" dirty="0" smtClean="0">
                          <a:latin typeface="Century Gothic" pitchFamily="34" charset="0"/>
                        </a:rPr>
                        <a:t>Lesson Objectives: 6.1 and 6.2</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6-8 </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r>
            </a:tbl>
          </a:graphicData>
        </a:graphic>
      </p:graphicFrame>
    </p:spTree>
    <p:extLst>
      <p:ext uri="{BB962C8B-B14F-4D97-AF65-F5344CB8AC3E}">
        <p14:creationId xmlns:p14="http://schemas.microsoft.com/office/powerpoint/2010/main" val="34531472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1413" y="531813"/>
            <a:ext cx="4721225" cy="3541712"/>
          </a:xfrm>
        </p:spPr>
      </p:sp>
      <p:sp>
        <p:nvSpPr>
          <p:cNvPr id="3" name="Notes Placeholder 2"/>
          <p:cNvSpPr>
            <a:spLocks noGrp="1"/>
          </p:cNvSpPr>
          <p:nvPr>
            <p:ph type="body" idx="1"/>
          </p:nvPr>
        </p:nvSpPr>
        <p:spPr/>
        <p:txBody>
          <a:bodyPr/>
          <a:lstStyle/>
          <a:p>
            <a:r>
              <a:rPr lang="en-US" dirty="0" smtClean="0"/>
              <a:t>Physical </a:t>
            </a:r>
            <a:r>
              <a:rPr lang="en-US" dirty="0"/>
              <a:t>organization of a scene involves the establishment of a Traffic Incident Management Area, as well as </a:t>
            </a:r>
            <a:r>
              <a:rPr lang="en-US" dirty="0" smtClean="0"/>
              <a:t>an Incident</a:t>
            </a:r>
            <a:r>
              <a:rPr lang="en-US" baseline="0" dirty="0" smtClean="0"/>
              <a:t> </a:t>
            </a:r>
            <a:r>
              <a:rPr lang="en-US" dirty="0" smtClean="0"/>
              <a:t>Command Post,</a:t>
            </a:r>
            <a:r>
              <a:rPr lang="en-US" baseline="0" dirty="0" smtClean="0"/>
              <a:t> S</a:t>
            </a:r>
            <a:r>
              <a:rPr lang="en-US" dirty="0" smtClean="0"/>
              <a:t>taging Area(s), </a:t>
            </a:r>
            <a:r>
              <a:rPr lang="en-US" dirty="0"/>
              <a:t>and diversion routes for larger-scale incidents</a:t>
            </a:r>
          </a:p>
          <a:p>
            <a:r>
              <a:rPr lang="en-US" dirty="0" smtClean="0"/>
              <a:t>The</a:t>
            </a:r>
            <a:r>
              <a:rPr lang="en-US" baseline="0" dirty="0" smtClean="0"/>
              <a:t> Incident Command Post </a:t>
            </a:r>
            <a:r>
              <a:rPr lang="en-US" dirty="0" smtClean="0"/>
              <a:t>is where the Incident Commander or those participating in a</a:t>
            </a:r>
            <a:r>
              <a:rPr lang="en-US" baseline="0" dirty="0" smtClean="0"/>
              <a:t> Unified Command operation are physically located </a:t>
            </a:r>
            <a:r>
              <a:rPr lang="en-US" dirty="0" smtClean="0"/>
              <a:t>at </a:t>
            </a:r>
            <a:r>
              <a:rPr lang="en-US" dirty="0"/>
              <a:t>the incident scene </a:t>
            </a:r>
            <a:endParaRPr lang="en-US" dirty="0" smtClean="0"/>
          </a:p>
          <a:p>
            <a:pPr lvl="1"/>
            <a:r>
              <a:rPr lang="en-US" dirty="0" smtClean="0"/>
              <a:t>An</a:t>
            </a:r>
            <a:r>
              <a:rPr lang="en-US" baseline="0" dirty="0" smtClean="0"/>
              <a:t> Incident Command Post </a:t>
            </a:r>
            <a:r>
              <a:rPr lang="en-US" dirty="0" smtClean="0"/>
              <a:t>should </a:t>
            </a:r>
            <a:r>
              <a:rPr lang="en-US" dirty="0"/>
              <a:t>be established </a:t>
            </a:r>
            <a:r>
              <a:rPr lang="en-US" dirty="0" smtClean="0"/>
              <a:t>when ICS </a:t>
            </a:r>
            <a:r>
              <a:rPr lang="en-US" dirty="0"/>
              <a:t>is initiated</a:t>
            </a:r>
          </a:p>
          <a:p>
            <a:pPr lvl="1"/>
            <a:r>
              <a:rPr lang="en-US" dirty="0"/>
              <a:t>Initially, it can be </a:t>
            </a:r>
            <a:r>
              <a:rPr lang="en-US" dirty="0" smtClean="0"/>
              <a:t>inside a responder’s radio-equipped vehicle</a:t>
            </a:r>
          </a:p>
          <a:p>
            <a:pPr lvl="1"/>
            <a:r>
              <a:rPr lang="en-US" dirty="0" smtClean="0"/>
              <a:t>The Incident Command Post location </a:t>
            </a:r>
            <a:r>
              <a:rPr lang="en-US" dirty="0"/>
              <a:t>should be communicated to responders as needed and clearly marked if possible</a:t>
            </a:r>
          </a:p>
          <a:p>
            <a:pPr lvl="1"/>
            <a:r>
              <a:rPr lang="en-US" dirty="0"/>
              <a:t>The Incident Commander/Unified Command team should be located at the </a:t>
            </a:r>
            <a:r>
              <a:rPr lang="en-US" dirty="0" smtClean="0"/>
              <a:t>Incident Command Post</a:t>
            </a:r>
            <a:endParaRPr lang="en-US" dirty="0"/>
          </a:p>
          <a:p>
            <a:r>
              <a:rPr lang="en-US" dirty="0"/>
              <a:t>Staging </a:t>
            </a:r>
            <a:r>
              <a:rPr lang="en-US" dirty="0" smtClean="0"/>
              <a:t>Areas </a:t>
            </a:r>
            <a:r>
              <a:rPr lang="en-US" dirty="0"/>
              <a:t>allow for the organization of personnel and equipment </a:t>
            </a:r>
            <a:r>
              <a:rPr lang="en-US" dirty="0" smtClean="0"/>
              <a:t>to be readied for </a:t>
            </a:r>
            <a:r>
              <a:rPr lang="en-US" dirty="0"/>
              <a:t>immediate </a:t>
            </a:r>
            <a:r>
              <a:rPr lang="en-US" dirty="0" smtClean="0"/>
              <a:t>use at the incident scene</a:t>
            </a:r>
          </a:p>
          <a:p>
            <a:pPr lvl="1"/>
            <a:r>
              <a:rPr lang="en-US" dirty="0"/>
              <a:t>Holding incoming resources that are not actively involved in incident operations</a:t>
            </a:r>
          </a:p>
          <a:p>
            <a:pPr lvl="1"/>
            <a:r>
              <a:rPr lang="en-US" dirty="0"/>
              <a:t>Consideration should be given to the location and whether there is enough room for large response vehicles to easily enter or exit the staging area</a:t>
            </a:r>
          </a:p>
          <a:p>
            <a:r>
              <a:rPr lang="en-US" dirty="0" smtClean="0"/>
              <a:t>Staging Areas also</a:t>
            </a:r>
            <a:r>
              <a:rPr lang="en-US" baseline="0" dirty="0" smtClean="0"/>
              <a:t> allow for un-needed resources and/or personnel to immediately depart the scene and return to service</a:t>
            </a:r>
            <a:endParaRPr lang="en-US" dirty="0"/>
          </a:p>
          <a:p>
            <a:endParaRPr lang="en-US" dirty="0" smtClean="0"/>
          </a:p>
        </p:txBody>
      </p:sp>
      <p:graphicFrame>
        <p:nvGraphicFramePr>
          <p:cNvPr id="4" name="Table 3"/>
          <p:cNvGraphicFramePr>
            <a:graphicFrameLocks noGrp="1"/>
          </p:cNvGraphicFramePr>
          <p:nvPr>
            <p:extLst>
              <p:ext uri="{D42A27DB-BD31-4B8C-83A1-F6EECF244321}">
                <p14:modId xmlns:p14="http://schemas.microsoft.com/office/powerpoint/2010/main" val="2066240767"/>
              </p:ext>
            </p:extLst>
          </p:nvPr>
        </p:nvGraphicFramePr>
        <p:xfrm>
          <a:off x="525780" y="4294056"/>
          <a:ext cx="5958840" cy="265611"/>
        </p:xfrm>
        <a:graphic>
          <a:graphicData uri="http://schemas.openxmlformats.org/drawingml/2006/table">
            <a:tbl>
              <a:tblPr firstRow="1" bandRow="1">
                <a:tableStyleId>{2D5ABB26-0587-4C30-8999-92F81FD0307C}</a:tableStyleId>
              </a:tblPr>
              <a:tblGrid>
                <a:gridCol w="2804160"/>
                <a:gridCol w="3154680"/>
              </a:tblGrid>
              <a:tr h="265611">
                <a:tc>
                  <a:txBody>
                    <a:bodyPr/>
                    <a:lstStyle/>
                    <a:p>
                      <a:r>
                        <a:rPr lang="en-US" sz="1100" b="0" dirty="0" smtClean="0">
                          <a:latin typeface="Century Gothic" pitchFamily="34" charset="0"/>
                        </a:rPr>
                        <a:t>Lesson Objective: 6.3</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6-14 </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r>
            </a:tbl>
          </a:graphicData>
        </a:graphic>
      </p:graphicFrame>
    </p:spTree>
    <p:extLst>
      <p:ext uri="{BB962C8B-B14F-4D97-AF65-F5344CB8AC3E}">
        <p14:creationId xmlns:p14="http://schemas.microsoft.com/office/powerpoint/2010/main" val="26755272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1413" y="531813"/>
            <a:ext cx="4721225" cy="3541712"/>
          </a:xfrm>
        </p:spPr>
      </p:sp>
      <p:sp>
        <p:nvSpPr>
          <p:cNvPr id="3" name="Notes Placeholder 2"/>
          <p:cNvSpPr>
            <a:spLocks noGrp="1"/>
          </p:cNvSpPr>
          <p:nvPr>
            <p:ph type="body" idx="1"/>
          </p:nvPr>
        </p:nvSpPr>
        <p:spPr/>
        <p:txBody>
          <a:bodyPr/>
          <a:lstStyle/>
          <a:p>
            <a:r>
              <a:rPr lang="en-US" b="1" dirty="0"/>
              <a:t>Video:</a:t>
            </a:r>
            <a:r>
              <a:rPr lang="en-US" dirty="0"/>
              <a:t> L6_V1 - MO On-Scene Arrest.wmv</a:t>
            </a:r>
          </a:p>
          <a:p>
            <a:pPr>
              <a:spcBef>
                <a:spcPts val="1735"/>
              </a:spcBef>
            </a:pPr>
            <a:r>
              <a:rPr lang="en-US" dirty="0"/>
              <a:t>Following </a:t>
            </a:r>
            <a:r>
              <a:rPr lang="en-US" dirty="0" smtClean="0"/>
              <a:t>is a </a:t>
            </a:r>
            <a:r>
              <a:rPr lang="en-US" dirty="0"/>
              <a:t>synopsis of the video:</a:t>
            </a:r>
          </a:p>
          <a:p>
            <a:pPr lvl="1"/>
            <a:r>
              <a:rPr lang="en-US" dirty="0"/>
              <a:t>One of the </a:t>
            </a:r>
            <a:r>
              <a:rPr lang="en-US" dirty="0" smtClean="0"/>
              <a:t>LE Officers </a:t>
            </a:r>
            <a:r>
              <a:rPr lang="en-US" dirty="0"/>
              <a:t>on the scene has an issue with where the fire engine has been parked and walks over to the engine and tells the </a:t>
            </a:r>
            <a:r>
              <a:rPr lang="en-US" dirty="0" smtClean="0"/>
              <a:t>FD driver to </a:t>
            </a:r>
            <a:r>
              <a:rPr lang="en-US" dirty="0"/>
              <a:t>move</a:t>
            </a:r>
          </a:p>
          <a:p>
            <a:pPr lvl="1"/>
            <a:r>
              <a:rPr lang="en-US" dirty="0"/>
              <a:t>The </a:t>
            </a:r>
            <a:r>
              <a:rPr lang="en-US" dirty="0" smtClean="0"/>
              <a:t>FD driver </a:t>
            </a:r>
            <a:r>
              <a:rPr lang="en-US" dirty="0"/>
              <a:t>refuses to move the engine </a:t>
            </a:r>
            <a:r>
              <a:rPr lang="en-US" dirty="0" smtClean="0"/>
              <a:t>because his Captain directed him to park within Lane 2</a:t>
            </a:r>
            <a:endParaRPr lang="en-US" dirty="0"/>
          </a:p>
          <a:p>
            <a:pPr lvl="1"/>
            <a:r>
              <a:rPr lang="en-US" dirty="0"/>
              <a:t>The </a:t>
            </a:r>
            <a:r>
              <a:rPr lang="en-US" dirty="0" smtClean="0"/>
              <a:t>LE Officer </a:t>
            </a:r>
            <a:r>
              <a:rPr lang="en-US" dirty="0"/>
              <a:t>approaches the </a:t>
            </a:r>
            <a:r>
              <a:rPr lang="en-US" dirty="0" smtClean="0"/>
              <a:t>FD</a:t>
            </a:r>
            <a:r>
              <a:rPr lang="en-US" baseline="0" dirty="0" smtClean="0"/>
              <a:t> C</a:t>
            </a:r>
            <a:r>
              <a:rPr lang="en-US" dirty="0" smtClean="0"/>
              <a:t>aptain </a:t>
            </a:r>
            <a:r>
              <a:rPr lang="en-US" dirty="0"/>
              <a:t>who is working on getting the injured motorist out of </a:t>
            </a:r>
            <a:r>
              <a:rPr lang="en-US" dirty="0" smtClean="0"/>
              <a:t>the</a:t>
            </a:r>
            <a:r>
              <a:rPr lang="en-US" baseline="0" dirty="0" smtClean="0"/>
              <a:t> </a:t>
            </a:r>
            <a:r>
              <a:rPr lang="en-US" dirty="0" smtClean="0"/>
              <a:t>vehicle</a:t>
            </a:r>
            <a:endParaRPr lang="en-US" dirty="0"/>
          </a:p>
          <a:p>
            <a:pPr lvl="1"/>
            <a:r>
              <a:rPr lang="en-US" dirty="0"/>
              <a:t>The </a:t>
            </a:r>
            <a:r>
              <a:rPr lang="en-US" dirty="0" smtClean="0"/>
              <a:t>FD</a:t>
            </a:r>
            <a:r>
              <a:rPr lang="en-US" baseline="0" dirty="0" smtClean="0"/>
              <a:t> C</a:t>
            </a:r>
            <a:r>
              <a:rPr lang="en-US" dirty="0" smtClean="0"/>
              <a:t>aptain </a:t>
            </a:r>
            <a:r>
              <a:rPr lang="en-US" dirty="0"/>
              <a:t>tells the engine driver </a:t>
            </a:r>
            <a:r>
              <a:rPr lang="en-US" dirty="0" smtClean="0"/>
              <a:t>not to move </a:t>
            </a:r>
            <a:r>
              <a:rPr lang="en-US" dirty="0"/>
              <a:t>the vehicle </a:t>
            </a:r>
            <a:endParaRPr lang="en-US" dirty="0" smtClean="0"/>
          </a:p>
          <a:p>
            <a:pPr lvl="1"/>
            <a:r>
              <a:rPr lang="en-US" dirty="0" smtClean="0"/>
              <a:t>This confrontational situation leads the LE Officer to place the FD</a:t>
            </a:r>
            <a:r>
              <a:rPr lang="en-US" baseline="0" dirty="0" smtClean="0"/>
              <a:t> C</a:t>
            </a:r>
            <a:r>
              <a:rPr lang="en-US" dirty="0" smtClean="0"/>
              <a:t>aptain into custody while </a:t>
            </a:r>
            <a:r>
              <a:rPr lang="en-US" dirty="0"/>
              <a:t>he is supporting the head of the patient</a:t>
            </a:r>
          </a:p>
          <a:p>
            <a:pPr>
              <a:spcBef>
                <a:spcPts val="1735"/>
              </a:spcBef>
            </a:pPr>
            <a:r>
              <a:rPr lang="en-US" b="1" dirty="0" smtClean="0"/>
              <a:t>Ask/Discuss: </a:t>
            </a:r>
            <a:r>
              <a:rPr lang="en-US" dirty="0" smtClean="0"/>
              <a:t>Was ICS followed? </a:t>
            </a:r>
          </a:p>
          <a:p>
            <a:pPr>
              <a:spcBef>
                <a:spcPts val="1735"/>
              </a:spcBef>
            </a:pPr>
            <a:r>
              <a:rPr lang="en-US" b="1" dirty="0" smtClean="0"/>
              <a:t>Ask/Discuss:</a:t>
            </a:r>
            <a:r>
              <a:rPr lang="en-US" dirty="0" smtClean="0"/>
              <a:t> If ICS had been used, how could this incident have turned out differently? </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983956903"/>
              </p:ext>
            </p:extLst>
          </p:nvPr>
        </p:nvGraphicFramePr>
        <p:xfrm>
          <a:off x="525780" y="4294056"/>
          <a:ext cx="5958840" cy="265611"/>
        </p:xfrm>
        <a:graphic>
          <a:graphicData uri="http://schemas.openxmlformats.org/drawingml/2006/table">
            <a:tbl>
              <a:tblPr firstRow="1" bandRow="1">
                <a:tableStyleId>{2D5ABB26-0587-4C30-8999-92F81FD0307C}</a:tableStyleId>
              </a:tblPr>
              <a:tblGrid>
                <a:gridCol w="2804160"/>
                <a:gridCol w="3154680"/>
              </a:tblGrid>
              <a:tr h="265611">
                <a:tc>
                  <a:txBody>
                    <a:bodyPr/>
                    <a:lstStyle/>
                    <a:p>
                      <a:r>
                        <a:rPr lang="en-US" sz="1100" b="0" dirty="0" smtClean="0">
                          <a:latin typeface="Century Gothic" pitchFamily="34" charset="0"/>
                        </a:rPr>
                        <a:t>Lesson Objective: 6.1</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6-17 </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r>
            </a:tbl>
          </a:graphicData>
        </a:graphic>
      </p:graphicFrame>
    </p:spTree>
    <p:extLst>
      <p:ext uri="{BB962C8B-B14F-4D97-AF65-F5344CB8AC3E}">
        <p14:creationId xmlns:p14="http://schemas.microsoft.com/office/powerpoint/2010/main" val="5608503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1413" y="531813"/>
            <a:ext cx="4721225" cy="3541712"/>
          </a:xfrm>
        </p:spPr>
      </p:sp>
      <p:sp>
        <p:nvSpPr>
          <p:cNvPr id="3" name="Notes Placeholder 2"/>
          <p:cNvSpPr>
            <a:spLocks noGrp="1"/>
          </p:cNvSpPr>
          <p:nvPr>
            <p:ph type="body" idx="1"/>
          </p:nvPr>
        </p:nvSpPr>
        <p:spPr/>
        <p:txBody>
          <a:bodyPr/>
          <a:lstStyle/>
          <a:p>
            <a:pPr marL="172969" indent="-172969" defTabSz="922497">
              <a:spcBef>
                <a:spcPts val="605"/>
              </a:spcBef>
              <a:defRPr/>
            </a:pPr>
            <a:r>
              <a:rPr lang="en-US" b="1" dirty="0" smtClean="0"/>
              <a:t>Ask/Discuss: </a:t>
            </a:r>
            <a:r>
              <a:rPr lang="en-US" dirty="0" smtClean="0"/>
              <a:t>In terms of both the</a:t>
            </a:r>
            <a:r>
              <a:rPr lang="en-US" baseline="0" dirty="0" smtClean="0"/>
              <a:t> </a:t>
            </a:r>
            <a:r>
              <a:rPr lang="en-US" dirty="0" smtClean="0"/>
              <a:t>second </a:t>
            </a:r>
            <a:r>
              <a:rPr lang="en-US" baseline="0" dirty="0" smtClean="0"/>
              <a:t>arriving LE unit and FD </a:t>
            </a:r>
            <a:r>
              <a:rPr lang="en-US" dirty="0" smtClean="0"/>
              <a:t>engine</a:t>
            </a:r>
            <a:r>
              <a:rPr lang="en-US" baseline="0" dirty="0" smtClean="0"/>
              <a:t>, was the </a:t>
            </a:r>
            <a:r>
              <a:rPr lang="en-US" dirty="0" smtClean="0"/>
              <a:t>positioning</a:t>
            </a:r>
            <a:r>
              <a:rPr lang="en-US" baseline="0" dirty="0" smtClean="0"/>
              <a:t> of these vehicles appropriate or could it have been improved? If so, how?</a:t>
            </a:r>
            <a:endParaRPr lang="en-US" dirty="0" smtClean="0"/>
          </a:p>
          <a:p>
            <a:pPr lvl="1"/>
            <a:r>
              <a:rPr lang="en-US" dirty="0" smtClean="0"/>
              <a:t>The FD engine could </a:t>
            </a:r>
            <a:r>
              <a:rPr lang="en-US" dirty="0"/>
              <a:t>have parked behind the </a:t>
            </a:r>
            <a:r>
              <a:rPr lang="en-US" dirty="0" smtClean="0"/>
              <a:t>LE as there was already a Lane +1 block in place</a:t>
            </a:r>
          </a:p>
          <a:p>
            <a:pPr>
              <a:spcBef>
                <a:spcPts val="1735"/>
              </a:spcBef>
            </a:pPr>
            <a:r>
              <a:rPr lang="en-US" dirty="0" smtClean="0"/>
              <a:t>Additional considerations: </a:t>
            </a:r>
          </a:p>
          <a:p>
            <a:pPr lvl="1"/>
            <a:r>
              <a:rPr lang="en-US" dirty="0" smtClean="0"/>
              <a:t>The </a:t>
            </a:r>
            <a:r>
              <a:rPr lang="en-US" dirty="0"/>
              <a:t>way the </a:t>
            </a:r>
            <a:r>
              <a:rPr lang="en-US" dirty="0" smtClean="0"/>
              <a:t>FD</a:t>
            </a:r>
            <a:r>
              <a:rPr lang="en-US" baseline="0" dirty="0" smtClean="0"/>
              <a:t> </a:t>
            </a:r>
            <a:r>
              <a:rPr lang="en-US" dirty="0" smtClean="0"/>
              <a:t>Captain </a:t>
            </a:r>
            <a:r>
              <a:rPr lang="en-US" dirty="0"/>
              <a:t>exited the </a:t>
            </a:r>
            <a:r>
              <a:rPr lang="en-US" dirty="0" smtClean="0"/>
              <a:t>engine is unsafe, not a recommended practice, and violates common safety protocols within the Fire Service</a:t>
            </a:r>
            <a:endParaRPr lang="en-US" dirty="0"/>
          </a:p>
          <a:p>
            <a:pPr lvl="1"/>
            <a:r>
              <a:rPr lang="en-US" dirty="0"/>
              <a:t>There was a long running personality clash between the </a:t>
            </a:r>
            <a:r>
              <a:rPr lang="en-US" dirty="0" smtClean="0"/>
              <a:t>LE Officer and </a:t>
            </a:r>
            <a:r>
              <a:rPr lang="en-US" dirty="0"/>
              <a:t>the </a:t>
            </a:r>
            <a:r>
              <a:rPr lang="en-US" dirty="0" smtClean="0"/>
              <a:t>FD Captain</a:t>
            </a:r>
            <a:endParaRPr lang="en-US" dirty="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834558969"/>
              </p:ext>
            </p:extLst>
          </p:nvPr>
        </p:nvGraphicFramePr>
        <p:xfrm>
          <a:off x="525780" y="4294056"/>
          <a:ext cx="5958840" cy="265611"/>
        </p:xfrm>
        <a:graphic>
          <a:graphicData uri="http://schemas.openxmlformats.org/drawingml/2006/table">
            <a:tbl>
              <a:tblPr firstRow="1" bandRow="1">
                <a:tableStyleId>{2D5ABB26-0587-4C30-8999-92F81FD0307C}</a:tableStyleId>
              </a:tblPr>
              <a:tblGrid>
                <a:gridCol w="2804160"/>
                <a:gridCol w="3154680"/>
              </a:tblGrid>
              <a:tr h="265611">
                <a:tc>
                  <a:txBody>
                    <a:bodyPr/>
                    <a:lstStyle/>
                    <a:p>
                      <a:r>
                        <a:rPr lang="en-US" sz="1100" b="0" dirty="0" smtClean="0">
                          <a:latin typeface="Century Gothic" pitchFamily="34" charset="0"/>
                        </a:rPr>
                        <a:t>Lesson Objective: 6.1</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6-18 </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r>
            </a:tbl>
          </a:graphicData>
        </a:graphic>
      </p:graphicFrame>
    </p:spTree>
    <p:extLst>
      <p:ext uri="{BB962C8B-B14F-4D97-AF65-F5344CB8AC3E}">
        <p14:creationId xmlns:p14="http://schemas.microsoft.com/office/powerpoint/2010/main" val="16904604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1413" y="531813"/>
            <a:ext cx="4721225" cy="3541712"/>
          </a:xfrm>
        </p:spPr>
      </p:sp>
      <p:sp>
        <p:nvSpPr>
          <p:cNvPr id="3" name="Notes Placeholder 2"/>
          <p:cNvSpPr>
            <a:spLocks noGrp="1"/>
          </p:cNvSpPr>
          <p:nvPr>
            <p:ph type="body" idx="1"/>
          </p:nvPr>
        </p:nvSpPr>
        <p:spPr/>
        <p:txBody>
          <a:bodyPr/>
          <a:lstStyle/>
          <a:p>
            <a:r>
              <a:rPr lang="en-US" b="1" dirty="0" smtClean="0"/>
              <a:t>Animation</a:t>
            </a:r>
            <a:r>
              <a:rPr lang="en-US" b="1" dirty="0"/>
              <a:t>:</a:t>
            </a:r>
            <a:r>
              <a:rPr lang="en-US" dirty="0"/>
              <a:t> Click forward to make orange box appear and then click again to bring up detailed view of Response Activities </a:t>
            </a:r>
          </a:p>
          <a:p>
            <a:pPr>
              <a:spcBef>
                <a:spcPts val="1817"/>
              </a:spcBef>
            </a:pPr>
            <a:r>
              <a:rPr lang="en-US" b="1" dirty="0" smtClean="0"/>
              <a:t>Ask/Discuss</a:t>
            </a:r>
            <a:r>
              <a:rPr lang="en-US" b="1" dirty="0"/>
              <a:t>: </a:t>
            </a:r>
            <a:r>
              <a:rPr lang="en-US" dirty="0"/>
              <a:t>How could the effective use of ICS impact the TIM Timeline?</a:t>
            </a:r>
          </a:p>
          <a:p>
            <a:pPr lvl="1"/>
            <a:r>
              <a:rPr lang="en-US" dirty="0"/>
              <a:t>Highlight that ICS should be established at every incident scene as soon as the first responder arrives on-scene </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033658229"/>
              </p:ext>
            </p:extLst>
          </p:nvPr>
        </p:nvGraphicFramePr>
        <p:xfrm>
          <a:off x="525780" y="4294056"/>
          <a:ext cx="5958840" cy="265611"/>
        </p:xfrm>
        <a:graphic>
          <a:graphicData uri="http://schemas.openxmlformats.org/drawingml/2006/table">
            <a:tbl>
              <a:tblPr firstRow="1" bandRow="1">
                <a:tableStyleId>{2D5ABB26-0587-4C30-8999-92F81FD0307C}</a:tableStyleId>
              </a:tblPr>
              <a:tblGrid>
                <a:gridCol w="2804160"/>
                <a:gridCol w="3154680"/>
              </a:tblGrid>
              <a:tr h="265611">
                <a:tc>
                  <a:txBody>
                    <a:bodyPr/>
                    <a:lstStyle/>
                    <a:p>
                      <a:r>
                        <a:rPr lang="en-US" sz="1100" b="0" dirty="0" smtClean="0">
                          <a:latin typeface="Century Gothic" pitchFamily="34" charset="0"/>
                        </a:rPr>
                        <a:t>TIM Timeline </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6-19 </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r>
            </a:tbl>
          </a:graphicData>
        </a:graphic>
      </p:graphicFrame>
    </p:spTree>
    <p:extLst>
      <p:ext uri="{BB962C8B-B14F-4D97-AF65-F5344CB8AC3E}">
        <p14:creationId xmlns:p14="http://schemas.microsoft.com/office/powerpoint/2010/main" val="2760998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31813"/>
            <a:ext cx="4719638" cy="3541712"/>
          </a:xfrm>
        </p:spPr>
      </p:sp>
      <p:sp>
        <p:nvSpPr>
          <p:cNvPr id="3" name="Notes Placeholder 2"/>
          <p:cNvSpPr>
            <a:spLocks noGrp="1"/>
          </p:cNvSpPr>
          <p:nvPr>
            <p:ph type="body" idx="1"/>
          </p:nvPr>
        </p:nvSpPr>
        <p:spPr/>
        <p:txBody>
          <a:bodyPr/>
          <a:lstStyle/>
          <a:p>
            <a:r>
              <a:rPr lang="en-US" dirty="0" smtClean="0"/>
              <a:t>Making responder vehicles more visible improves safety by</a:t>
            </a:r>
            <a:r>
              <a:rPr lang="en-US" baseline="0" dirty="0" smtClean="0"/>
              <a:t> </a:t>
            </a:r>
            <a:r>
              <a:rPr lang="en-US" dirty="0" smtClean="0"/>
              <a:t>reducing the chances they will be hit at incident scenes</a:t>
            </a:r>
          </a:p>
          <a:p>
            <a:r>
              <a:rPr lang="en-US" dirty="0" smtClean="0"/>
              <a:t>The term conspicuity </a:t>
            </a:r>
            <a:r>
              <a:rPr lang="en-US" dirty="0"/>
              <a:t>refers </a:t>
            </a:r>
            <a:r>
              <a:rPr lang="en-US" dirty="0" smtClean="0"/>
              <a:t>to the </a:t>
            </a:r>
            <a:r>
              <a:rPr lang="en-US" dirty="0"/>
              <a:t>ability of a vehicle to draw attention to its presence, even when other road users are not actively looking for </a:t>
            </a:r>
            <a:r>
              <a:rPr lang="en-US" dirty="0" smtClean="0"/>
              <a:t>it</a:t>
            </a:r>
          </a:p>
          <a:p>
            <a:pPr marL="165212" indent="-165212" defTabSz="881132">
              <a:defRPr/>
            </a:pPr>
            <a:r>
              <a:rPr lang="en-US" dirty="0" smtClean="0"/>
              <a:t>The </a:t>
            </a:r>
            <a:r>
              <a:rPr lang="en-US" u="sng" dirty="0" smtClean="0"/>
              <a:t>Emergency Vehicle Lighting and Conspicuity Study</a:t>
            </a:r>
            <a:r>
              <a:rPr lang="en-US" dirty="0" smtClean="0"/>
              <a:t> was published in 2009 and is available online</a:t>
            </a:r>
          </a:p>
          <a:p>
            <a:pPr lvl="1"/>
            <a:r>
              <a:rPr lang="en-US" dirty="0" smtClean="0"/>
              <a:t>Study reports on research done by the Federal Emergency Management Agency (FEMA) and the US Fire Administration (USFA) with support from the US Department of Justice (DOJ) and the National Institute of Justice (NIJ)</a:t>
            </a:r>
          </a:p>
          <a:p>
            <a:r>
              <a:rPr lang="en-US" dirty="0" smtClean="0"/>
              <a:t>Markings are referred to as passive treatments that complement emergency lighting</a:t>
            </a:r>
          </a:p>
          <a:p>
            <a:r>
              <a:rPr lang="en-US" dirty="0" smtClean="0"/>
              <a:t>Contrasting colors make the vehicle stand out</a:t>
            </a:r>
          </a:p>
          <a:p>
            <a:r>
              <a:rPr lang="en-US" dirty="0" smtClean="0"/>
              <a:t>Fluorescent colors increase daytime visibility</a:t>
            </a:r>
          </a:p>
          <a:p>
            <a:r>
              <a:rPr lang="en-US" dirty="0" smtClean="0"/>
              <a:t>Retro-reflective materials maximize nighttime visibility</a:t>
            </a:r>
          </a:p>
          <a:p>
            <a:endParaRPr lang="en-US" dirty="0"/>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44064176"/>
              </p:ext>
            </p:extLst>
          </p:nvPr>
        </p:nvGraphicFramePr>
        <p:xfrm>
          <a:off x="525780" y="4294054"/>
          <a:ext cx="5958840" cy="265611"/>
        </p:xfrm>
        <a:graphic>
          <a:graphicData uri="http://schemas.openxmlformats.org/drawingml/2006/table">
            <a:tbl>
              <a:tblPr firstRow="1" bandRow="1">
                <a:tableStyleId>{2D5ABB26-0587-4C30-8999-92F81FD0307C}</a:tableStyleId>
              </a:tblPr>
              <a:tblGrid>
                <a:gridCol w="2804160"/>
                <a:gridCol w="3154680"/>
              </a:tblGrid>
              <a:tr h="265611">
                <a:tc>
                  <a:txBody>
                    <a:bodyPr/>
                    <a:lstStyle/>
                    <a:p>
                      <a:r>
                        <a:rPr lang="en-US" sz="1100" b="0" dirty="0" smtClean="0">
                          <a:latin typeface="Century Gothic" pitchFamily="34" charset="0"/>
                        </a:rPr>
                        <a:t>Lesson Objective: 5.1</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5-3 </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r>
            </a:tbl>
          </a:graphicData>
        </a:graphic>
      </p:graphicFrame>
    </p:spTree>
    <p:extLst>
      <p:ext uri="{BB962C8B-B14F-4D97-AF65-F5344CB8AC3E}">
        <p14:creationId xmlns:p14="http://schemas.microsoft.com/office/powerpoint/2010/main" val="2400272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31813"/>
            <a:ext cx="4719638" cy="3541712"/>
          </a:xfrm>
        </p:spPr>
      </p:sp>
      <p:sp>
        <p:nvSpPr>
          <p:cNvPr id="3" name="Notes Placeholder 2"/>
          <p:cNvSpPr>
            <a:spLocks noGrp="1"/>
          </p:cNvSpPr>
          <p:nvPr>
            <p:ph type="body" idx="1"/>
          </p:nvPr>
        </p:nvSpPr>
        <p:spPr/>
        <p:txBody>
          <a:bodyPr/>
          <a:lstStyle/>
          <a:p>
            <a:r>
              <a:rPr lang="en-US" dirty="0" smtClean="0"/>
              <a:t>National </a:t>
            </a:r>
            <a:r>
              <a:rPr lang="en-US" dirty="0"/>
              <a:t>Fire Protection Association (NFPA) Standard </a:t>
            </a:r>
            <a:r>
              <a:rPr lang="en-US" dirty="0" smtClean="0"/>
              <a:t>1901 governs the application of retro-reflective markings on fire apparatus</a:t>
            </a:r>
            <a:endParaRPr lang="en-US" dirty="0"/>
          </a:p>
          <a:p>
            <a:r>
              <a:rPr lang="en-US" dirty="0"/>
              <a:t>NFPA 1901 is the </a:t>
            </a:r>
            <a:r>
              <a:rPr lang="en-US" dirty="0" smtClean="0"/>
              <a:t>Standard </a:t>
            </a:r>
            <a:r>
              <a:rPr lang="en-US" dirty="0"/>
              <a:t>for all automotive fire apparatus built on or after </a:t>
            </a:r>
            <a:r>
              <a:rPr lang="en-US" dirty="0" smtClean="0"/>
              <a:t>January, 2009</a:t>
            </a:r>
          </a:p>
          <a:p>
            <a:r>
              <a:rPr lang="en-US" dirty="0" smtClean="0"/>
              <a:t>Standard requires 50% of the rear of the fire vehicle have minimum</a:t>
            </a:r>
            <a:r>
              <a:rPr lang="en-US" baseline="0" dirty="0" smtClean="0"/>
              <a:t> </a:t>
            </a:r>
            <a:r>
              <a:rPr lang="en-US" dirty="0" smtClean="0"/>
              <a:t>6 inch striping placed at 45 degree angle down and away from centerline</a:t>
            </a:r>
          </a:p>
          <a:p>
            <a:r>
              <a:rPr lang="en-US" dirty="0" smtClean="0"/>
              <a:t>Striping pattern is referred to as chevrons</a:t>
            </a:r>
          </a:p>
          <a:p>
            <a:r>
              <a:rPr lang="en-US" dirty="0" smtClean="0"/>
              <a:t>Standard</a:t>
            </a:r>
            <a:r>
              <a:rPr lang="en-US" baseline="0" dirty="0" smtClean="0"/>
              <a:t> requires</a:t>
            </a:r>
            <a:r>
              <a:rPr lang="en-US" dirty="0" smtClean="0"/>
              <a:t> red, yellow, or hi-visibility green/yellow</a:t>
            </a:r>
            <a:endParaRPr lang="en-US" dirty="0"/>
          </a:p>
          <a:p>
            <a:r>
              <a:rPr lang="en-US" dirty="0" smtClean="0"/>
              <a:t>Additional</a:t>
            </a:r>
            <a:r>
              <a:rPr lang="en-US" baseline="0" dirty="0" smtClean="0"/>
              <a:t> n</a:t>
            </a:r>
            <a:r>
              <a:rPr lang="en-US" dirty="0" smtClean="0"/>
              <a:t>ew </a:t>
            </a:r>
            <a:r>
              <a:rPr lang="en-US" dirty="0"/>
              <a:t>NFPA Standard 1917, </a:t>
            </a:r>
            <a:r>
              <a:rPr lang="en-US" dirty="0" smtClean="0"/>
              <a:t>released </a:t>
            </a:r>
            <a:r>
              <a:rPr lang="en-US" dirty="0"/>
              <a:t>in 2013, includes similar </a:t>
            </a:r>
            <a:r>
              <a:rPr lang="en-US" dirty="0" smtClean="0"/>
              <a:t>retro-reflective </a:t>
            </a:r>
            <a:r>
              <a:rPr lang="en-US" dirty="0"/>
              <a:t>striping requirements for </a:t>
            </a:r>
            <a:r>
              <a:rPr lang="en-US" dirty="0" smtClean="0"/>
              <a:t>ambulances </a:t>
            </a:r>
          </a:p>
          <a:p>
            <a:r>
              <a:rPr lang="en-US" dirty="0" smtClean="0"/>
              <a:t>There is no standard for other disciplines; law enforcement vehicles, DOT vehicles, Safety Service Patrol vehicles, or towing and recovery vehicles</a:t>
            </a:r>
          </a:p>
          <a:p>
            <a:endParaRPr lang="en-US" dirty="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039855838"/>
              </p:ext>
            </p:extLst>
          </p:nvPr>
        </p:nvGraphicFramePr>
        <p:xfrm>
          <a:off x="525780" y="4294054"/>
          <a:ext cx="5958840" cy="265611"/>
        </p:xfrm>
        <a:graphic>
          <a:graphicData uri="http://schemas.openxmlformats.org/drawingml/2006/table">
            <a:tbl>
              <a:tblPr firstRow="1" bandRow="1">
                <a:tableStyleId>{2D5ABB26-0587-4C30-8999-92F81FD0307C}</a:tableStyleId>
              </a:tblPr>
              <a:tblGrid>
                <a:gridCol w="2804160"/>
                <a:gridCol w="3154680"/>
              </a:tblGrid>
              <a:tr h="265611">
                <a:tc>
                  <a:txBody>
                    <a:bodyPr/>
                    <a:lstStyle/>
                    <a:p>
                      <a:r>
                        <a:rPr lang="en-US" sz="1100" b="0" dirty="0" smtClean="0">
                          <a:latin typeface="Century Gothic" pitchFamily="34" charset="0"/>
                        </a:rPr>
                        <a:t>Lesson Objective: 5.1</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5-4 </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r>
            </a:tbl>
          </a:graphicData>
        </a:graphic>
      </p:graphicFrame>
    </p:spTree>
    <p:extLst>
      <p:ext uri="{BB962C8B-B14F-4D97-AF65-F5344CB8AC3E}">
        <p14:creationId xmlns:p14="http://schemas.microsoft.com/office/powerpoint/2010/main" val="3457148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31813"/>
            <a:ext cx="4719638" cy="3541712"/>
          </a:xfrm>
        </p:spPr>
      </p:sp>
      <p:sp>
        <p:nvSpPr>
          <p:cNvPr id="3" name="Notes Placeholder 2"/>
          <p:cNvSpPr>
            <a:spLocks noGrp="1"/>
          </p:cNvSpPr>
          <p:nvPr>
            <p:ph type="body" idx="1"/>
          </p:nvPr>
        </p:nvSpPr>
        <p:spPr/>
        <p:txBody>
          <a:bodyPr/>
          <a:lstStyle/>
          <a:p>
            <a:r>
              <a:rPr lang="en-US" dirty="0"/>
              <a:t>Unlike fire apparatus and ambulances, there is no standard for law enforcement vehicle markings </a:t>
            </a:r>
            <a:r>
              <a:rPr lang="en-US" dirty="0" smtClean="0"/>
              <a:t>in the United</a:t>
            </a:r>
            <a:r>
              <a:rPr lang="en-US" baseline="0" dirty="0" smtClean="0"/>
              <a:t> States</a:t>
            </a:r>
            <a:endParaRPr lang="en-US" dirty="0"/>
          </a:p>
          <a:p>
            <a:r>
              <a:rPr lang="en-US" dirty="0" smtClean="0"/>
              <a:t>Increasingly, police </a:t>
            </a:r>
            <a:r>
              <a:rPr lang="en-US" dirty="0"/>
              <a:t>departments are </a:t>
            </a:r>
            <a:r>
              <a:rPr lang="en-US" dirty="0" smtClean="0"/>
              <a:t>using high-visibility </a:t>
            </a:r>
            <a:r>
              <a:rPr lang="en-US" dirty="0"/>
              <a:t>markings on their </a:t>
            </a:r>
            <a:r>
              <a:rPr lang="en-US" dirty="0" smtClean="0"/>
              <a:t>vehicles</a:t>
            </a:r>
          </a:p>
          <a:p>
            <a:r>
              <a:rPr lang="en-US" dirty="0" smtClean="0"/>
              <a:t>Pictured is a patrol car with contour markings to silhouette the outline of the vehicle</a:t>
            </a:r>
            <a:r>
              <a:rPr lang="en-US" baseline="0" dirty="0" smtClean="0"/>
              <a:t> when viewed from the side</a:t>
            </a:r>
            <a:endParaRPr lang="en-US" dirty="0" smtClean="0"/>
          </a:p>
          <a:p>
            <a:r>
              <a:rPr lang="en-US" dirty="0" smtClean="0"/>
              <a:t>The </a:t>
            </a:r>
            <a:r>
              <a:rPr lang="en-US" u="sng" dirty="0" smtClean="0"/>
              <a:t>Emergency Vehicle Lighting and Conspicuity Study</a:t>
            </a:r>
            <a:r>
              <a:rPr lang="en-US" dirty="0" smtClean="0"/>
              <a:t> acknowledged that law enforcement vehicles may have a need for stealth</a:t>
            </a:r>
          </a:p>
          <a:p>
            <a:r>
              <a:rPr lang="en-US" dirty="0" smtClean="0"/>
              <a:t>Recommendation for law enforcement is to concentrate markings on the rear of the vehicle</a:t>
            </a:r>
          </a:p>
          <a:p>
            <a:r>
              <a:rPr lang="en-US" dirty="0" smtClean="0"/>
              <a:t>Challenge </a:t>
            </a:r>
            <a:r>
              <a:rPr lang="en-US" dirty="0"/>
              <a:t>for law enforcement are vehicle contours, large rear glass surface area, and minimal </a:t>
            </a:r>
            <a:r>
              <a:rPr lang="en-US" dirty="0" smtClean="0"/>
              <a:t>vertical surfaces on the rear of vehicles</a:t>
            </a:r>
            <a:endParaRPr lang="en-US" dirty="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14871072"/>
              </p:ext>
            </p:extLst>
          </p:nvPr>
        </p:nvGraphicFramePr>
        <p:xfrm>
          <a:off x="525780" y="4294054"/>
          <a:ext cx="5958840" cy="265611"/>
        </p:xfrm>
        <a:graphic>
          <a:graphicData uri="http://schemas.openxmlformats.org/drawingml/2006/table">
            <a:tbl>
              <a:tblPr firstRow="1" bandRow="1">
                <a:tableStyleId>{2D5ABB26-0587-4C30-8999-92F81FD0307C}</a:tableStyleId>
              </a:tblPr>
              <a:tblGrid>
                <a:gridCol w="2804160"/>
                <a:gridCol w="3154680"/>
              </a:tblGrid>
              <a:tr h="265611">
                <a:tc>
                  <a:txBody>
                    <a:bodyPr/>
                    <a:lstStyle/>
                    <a:p>
                      <a:r>
                        <a:rPr lang="en-US" sz="1100" b="0" dirty="0" smtClean="0">
                          <a:latin typeface="Century Gothic" pitchFamily="34" charset="0"/>
                        </a:rPr>
                        <a:t>Lesson Objective: 5.1</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5-7 </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r>
            </a:tbl>
          </a:graphicData>
        </a:graphic>
      </p:graphicFrame>
    </p:spTree>
    <p:extLst>
      <p:ext uri="{BB962C8B-B14F-4D97-AF65-F5344CB8AC3E}">
        <p14:creationId xmlns:p14="http://schemas.microsoft.com/office/powerpoint/2010/main" val="2337701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31813"/>
            <a:ext cx="4719638" cy="3541712"/>
          </a:xfrm>
        </p:spPr>
      </p:sp>
      <p:sp>
        <p:nvSpPr>
          <p:cNvPr id="3" name="Notes Placeholder 2"/>
          <p:cNvSpPr>
            <a:spLocks noGrp="1"/>
          </p:cNvSpPr>
          <p:nvPr>
            <p:ph type="body" idx="1"/>
          </p:nvPr>
        </p:nvSpPr>
        <p:spPr/>
        <p:txBody>
          <a:bodyPr/>
          <a:lstStyle/>
          <a:p>
            <a:r>
              <a:rPr lang="en-US" dirty="0" smtClean="0"/>
              <a:t>Retro-reflective </a:t>
            </a:r>
            <a:r>
              <a:rPr lang="en-US" dirty="0"/>
              <a:t>markings increase nighttime </a:t>
            </a:r>
            <a:r>
              <a:rPr lang="en-US" dirty="0" smtClean="0"/>
              <a:t>conspicuity</a:t>
            </a:r>
            <a:endParaRPr lang="en-US" dirty="0"/>
          </a:p>
          <a:p>
            <a:r>
              <a:rPr lang="en-US" dirty="0" smtClean="0"/>
              <a:t>Highlight the large</a:t>
            </a:r>
            <a:r>
              <a:rPr lang="en-US" baseline="0" dirty="0" smtClean="0"/>
              <a:t> lettering </a:t>
            </a:r>
            <a:r>
              <a:rPr lang="en-US" dirty="0" smtClean="0"/>
              <a:t>billboard </a:t>
            </a:r>
            <a:r>
              <a:rPr lang="en-US" dirty="0"/>
              <a:t>effect </a:t>
            </a:r>
            <a:r>
              <a:rPr lang="en-US" dirty="0" smtClean="0"/>
              <a:t>and </a:t>
            </a:r>
            <a:r>
              <a:rPr lang="en-US" dirty="0"/>
              <a:t>the addition of red reflective material </a:t>
            </a:r>
            <a:r>
              <a:rPr lang="en-US" dirty="0" smtClean="0"/>
              <a:t>next to the taillights</a:t>
            </a:r>
            <a:endParaRPr lang="en-US" dirty="0"/>
          </a:p>
          <a:p>
            <a:r>
              <a:rPr lang="en-US" dirty="0" smtClean="0"/>
              <a:t>New lettering, chevrons, and red reflective materials</a:t>
            </a:r>
            <a:r>
              <a:rPr lang="en-US" baseline="0" dirty="0" smtClean="0"/>
              <a:t> were a </a:t>
            </a:r>
            <a:r>
              <a:rPr lang="en-US" dirty="0" smtClean="0"/>
              <a:t>vast </a:t>
            </a:r>
            <a:r>
              <a:rPr lang="en-US" dirty="0"/>
              <a:t>improvement over the older </a:t>
            </a:r>
            <a:r>
              <a:rPr lang="en-US" dirty="0" smtClean="0"/>
              <a:t>markings shown on </a:t>
            </a:r>
            <a:r>
              <a:rPr lang="en-US" dirty="0"/>
              <a:t>the right</a:t>
            </a:r>
          </a:p>
          <a:p>
            <a:r>
              <a:rPr lang="en-US" dirty="0" smtClean="0"/>
              <a:t>According to research, however, the use of high-visibility</a:t>
            </a:r>
            <a:r>
              <a:rPr lang="en-US" baseline="0" dirty="0" smtClean="0"/>
              <a:t> red, green, or yellow/green </a:t>
            </a:r>
            <a:r>
              <a:rPr lang="en-US" dirty="0" smtClean="0"/>
              <a:t>fluorescent colors is essential to daytime conspicuity</a:t>
            </a:r>
          </a:p>
          <a:p>
            <a:endParaRPr lang="en-US" dirty="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200265364"/>
              </p:ext>
            </p:extLst>
          </p:nvPr>
        </p:nvGraphicFramePr>
        <p:xfrm>
          <a:off x="525780" y="4294054"/>
          <a:ext cx="5958840" cy="265611"/>
        </p:xfrm>
        <a:graphic>
          <a:graphicData uri="http://schemas.openxmlformats.org/drawingml/2006/table">
            <a:tbl>
              <a:tblPr firstRow="1" bandRow="1">
                <a:tableStyleId>{2D5ABB26-0587-4C30-8999-92F81FD0307C}</a:tableStyleId>
              </a:tblPr>
              <a:tblGrid>
                <a:gridCol w="2804160"/>
                <a:gridCol w="3154680"/>
              </a:tblGrid>
              <a:tr h="265611">
                <a:tc>
                  <a:txBody>
                    <a:bodyPr/>
                    <a:lstStyle/>
                    <a:p>
                      <a:r>
                        <a:rPr lang="en-US" sz="1100" b="0" dirty="0" smtClean="0">
                          <a:latin typeface="Century Gothic" pitchFamily="34" charset="0"/>
                        </a:rPr>
                        <a:t>Lesson Objective: 5.1</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5-8 </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r>
            </a:tbl>
          </a:graphicData>
        </a:graphic>
      </p:graphicFrame>
    </p:spTree>
    <p:extLst>
      <p:ext uri="{BB962C8B-B14F-4D97-AF65-F5344CB8AC3E}">
        <p14:creationId xmlns:p14="http://schemas.microsoft.com/office/powerpoint/2010/main" val="1553505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31813"/>
            <a:ext cx="4719638" cy="3541712"/>
          </a:xfrm>
        </p:spPr>
      </p:sp>
      <p:sp>
        <p:nvSpPr>
          <p:cNvPr id="3" name="Notes Placeholder 2"/>
          <p:cNvSpPr>
            <a:spLocks noGrp="1"/>
          </p:cNvSpPr>
          <p:nvPr>
            <p:ph type="body" idx="1"/>
          </p:nvPr>
        </p:nvSpPr>
        <p:spPr/>
        <p:txBody>
          <a:bodyPr/>
          <a:lstStyle/>
          <a:p>
            <a:r>
              <a:rPr lang="en-US" dirty="0" smtClean="0"/>
              <a:t>MUTCD Section 6I.05 specifically covers the use of emergency-vehicle lighting and states:</a:t>
            </a:r>
          </a:p>
          <a:p>
            <a:pPr lvl="1"/>
            <a:r>
              <a:rPr lang="en-US" dirty="0" smtClean="0"/>
              <a:t>The use of emergency-vehicle lighting (such as high-intensity rotating, flashing, oscillating, or strobe lights) is essential, especially in the initial stages of a traffic incident, for the safety of emergency responders and persons involved in the traffic incident, as well as road users approaching the traffic incident</a:t>
            </a:r>
          </a:p>
          <a:p>
            <a:pPr marL="0" indent="0">
              <a:buNone/>
            </a:pPr>
            <a:endParaRPr lang="en-US" b="1" dirty="0" smtClean="0">
              <a:solidFill>
                <a:srgbClr val="FF0000"/>
              </a:solidFill>
            </a:endParaRPr>
          </a:p>
          <a:p>
            <a:endParaRPr lang="en-US" b="1" dirty="0" smtClean="0">
              <a:solidFill>
                <a:srgbClr val="FF0000"/>
              </a:solidFill>
            </a:endParaRP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425330000"/>
              </p:ext>
            </p:extLst>
          </p:nvPr>
        </p:nvGraphicFramePr>
        <p:xfrm>
          <a:off x="525780" y="4294054"/>
          <a:ext cx="5958840" cy="265611"/>
        </p:xfrm>
        <a:graphic>
          <a:graphicData uri="http://schemas.openxmlformats.org/drawingml/2006/table">
            <a:tbl>
              <a:tblPr firstRow="1" bandRow="1">
                <a:tableStyleId>{2D5ABB26-0587-4C30-8999-92F81FD0307C}</a:tableStyleId>
              </a:tblPr>
              <a:tblGrid>
                <a:gridCol w="2804160"/>
                <a:gridCol w="3154680"/>
              </a:tblGrid>
              <a:tr h="265611">
                <a:tc>
                  <a:txBody>
                    <a:bodyPr/>
                    <a:lstStyle/>
                    <a:p>
                      <a:r>
                        <a:rPr lang="en-US" sz="1100" b="0" dirty="0" smtClean="0">
                          <a:latin typeface="Century Gothic" pitchFamily="34" charset="0"/>
                        </a:rPr>
                        <a:t>Lesson Objective: 5.2</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5-10 </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r>
            </a:tbl>
          </a:graphicData>
        </a:graphic>
      </p:graphicFrame>
    </p:spTree>
    <p:extLst>
      <p:ext uri="{BB962C8B-B14F-4D97-AF65-F5344CB8AC3E}">
        <p14:creationId xmlns:p14="http://schemas.microsoft.com/office/powerpoint/2010/main" val="3061123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31813"/>
            <a:ext cx="4719638" cy="3541712"/>
          </a:xfrm>
        </p:spPr>
      </p:sp>
      <p:sp>
        <p:nvSpPr>
          <p:cNvPr id="3" name="Notes Placeholder 2"/>
          <p:cNvSpPr>
            <a:spLocks noGrp="1"/>
          </p:cNvSpPr>
          <p:nvPr>
            <p:ph type="body" idx="1"/>
          </p:nvPr>
        </p:nvSpPr>
        <p:spPr/>
        <p:txBody>
          <a:bodyPr/>
          <a:lstStyle/>
          <a:p>
            <a:r>
              <a:rPr lang="en-US" dirty="0" smtClean="0"/>
              <a:t>Emphasize</a:t>
            </a:r>
            <a:r>
              <a:rPr lang="en-US" baseline="0" dirty="0" smtClean="0"/>
              <a:t> here that </a:t>
            </a:r>
            <a:r>
              <a:rPr lang="en-US" dirty="0" smtClean="0"/>
              <a:t>more is not always better where emergency lighting is concerned</a:t>
            </a:r>
          </a:p>
          <a:p>
            <a:r>
              <a:rPr lang="en-US" dirty="0" smtClean="0"/>
              <a:t>Too many lights can be distracting or even worse blinding to approaching motorists</a:t>
            </a:r>
          </a:p>
          <a:p>
            <a:r>
              <a:rPr lang="en-US" dirty="0"/>
              <a:t>Lighting technology has advanced significantly in recent </a:t>
            </a:r>
            <a:r>
              <a:rPr lang="en-US" dirty="0" smtClean="0"/>
              <a:t>decades  </a:t>
            </a:r>
          </a:p>
          <a:p>
            <a:r>
              <a:rPr lang="en-US" dirty="0" smtClean="0"/>
              <a:t>LEDs make more efficient and compact units for public safety applications</a:t>
            </a:r>
            <a:endParaRPr lang="en-US" dirty="0"/>
          </a:p>
          <a:p>
            <a:pPr marL="165212" lvl="1">
              <a:buFont typeface="Century Gothic" pitchFamily="34" charset="0"/>
              <a:buChar char="•"/>
            </a:pPr>
            <a:r>
              <a:rPr lang="en-US" dirty="0" smtClean="0"/>
              <a:t>The MUTCD specifically states that emergency-vehicle lighting provides </a:t>
            </a:r>
            <a:r>
              <a:rPr lang="en-US" dirty="0"/>
              <a:t>warning only and provides no effective traffic </a:t>
            </a:r>
            <a:r>
              <a:rPr lang="en-US" dirty="0" smtClean="0"/>
              <a:t>control</a:t>
            </a:r>
            <a:endParaRPr lang="en-US" dirty="0"/>
          </a:p>
          <a:p>
            <a:pPr lvl="1"/>
            <a:r>
              <a:rPr lang="en-US" dirty="0" smtClean="0"/>
              <a:t>Most lighting has the effect of </a:t>
            </a:r>
            <a:r>
              <a:rPr lang="en-US" i="1" dirty="0" smtClean="0"/>
              <a:t>look at me </a:t>
            </a:r>
            <a:r>
              <a:rPr lang="en-US" dirty="0" smtClean="0"/>
              <a:t>or </a:t>
            </a:r>
            <a:r>
              <a:rPr lang="en-US" i="1" dirty="0" smtClean="0"/>
              <a:t>watch out, I am here </a:t>
            </a:r>
            <a:r>
              <a:rPr lang="en-US" dirty="0" smtClean="0"/>
              <a:t>rather than guiding approaching drivers</a:t>
            </a:r>
          </a:p>
          <a:p>
            <a:r>
              <a:rPr lang="en-US" dirty="0" smtClean="0"/>
              <a:t>Vehicle</a:t>
            </a:r>
            <a:r>
              <a:rPr lang="en-US" baseline="0" dirty="0" smtClean="0"/>
              <a:t> lighting needs </a:t>
            </a:r>
            <a:r>
              <a:rPr lang="en-US" dirty="0" smtClean="0"/>
              <a:t>to warn drivers but not overload their senses</a:t>
            </a:r>
          </a:p>
          <a:p>
            <a:r>
              <a:rPr lang="en-US" dirty="0" smtClean="0"/>
              <a:t>Some red and blue emergency lights are beneficial to promote warning and Move Over Law compliance</a:t>
            </a:r>
          </a:p>
          <a:p>
            <a:r>
              <a:rPr lang="en-US" dirty="0" smtClean="0"/>
              <a:t>Reducing some lights when multiple responders are on scene eliminates a blinding effect</a:t>
            </a:r>
          </a:p>
          <a:p>
            <a:r>
              <a:rPr lang="en-US" dirty="0" smtClean="0"/>
              <a:t>According to the </a:t>
            </a:r>
            <a:r>
              <a:rPr lang="en-US" u="sng" dirty="0" smtClean="0"/>
              <a:t>Emergency Vehicle Lighting and Conspicuity Study</a:t>
            </a:r>
            <a:r>
              <a:rPr lang="en-US" dirty="0" smtClean="0"/>
              <a:t>, there </a:t>
            </a:r>
            <a:r>
              <a:rPr lang="en-US" dirty="0"/>
              <a:t>is no research to support the </a:t>
            </a:r>
            <a:r>
              <a:rPr lang="en-US" i="1" dirty="0" smtClean="0"/>
              <a:t>moth</a:t>
            </a:r>
            <a:r>
              <a:rPr lang="en-US" dirty="0" smtClean="0"/>
              <a:t> </a:t>
            </a:r>
            <a:r>
              <a:rPr lang="en-US" dirty="0"/>
              <a:t>effect where drivers are drawn into </a:t>
            </a:r>
            <a:r>
              <a:rPr lang="en-US" dirty="0" smtClean="0"/>
              <a:t>lights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964359275"/>
              </p:ext>
            </p:extLst>
          </p:nvPr>
        </p:nvGraphicFramePr>
        <p:xfrm>
          <a:off x="525780" y="4294054"/>
          <a:ext cx="5958840" cy="265611"/>
        </p:xfrm>
        <a:graphic>
          <a:graphicData uri="http://schemas.openxmlformats.org/drawingml/2006/table">
            <a:tbl>
              <a:tblPr firstRow="1" bandRow="1">
                <a:tableStyleId>{2D5ABB26-0587-4C30-8999-92F81FD0307C}</a:tableStyleId>
              </a:tblPr>
              <a:tblGrid>
                <a:gridCol w="2804160"/>
                <a:gridCol w="3154680"/>
              </a:tblGrid>
              <a:tr h="265611">
                <a:tc>
                  <a:txBody>
                    <a:bodyPr/>
                    <a:lstStyle/>
                    <a:p>
                      <a:r>
                        <a:rPr lang="en-US" sz="1100" b="0" dirty="0" smtClean="0">
                          <a:latin typeface="Century Gothic" pitchFamily="34" charset="0"/>
                        </a:rPr>
                        <a:t>Lesson Objective: 5.2</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5-11 </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r>
            </a:tbl>
          </a:graphicData>
        </a:graphic>
      </p:graphicFrame>
    </p:spTree>
    <p:extLst>
      <p:ext uri="{BB962C8B-B14F-4D97-AF65-F5344CB8AC3E}">
        <p14:creationId xmlns:p14="http://schemas.microsoft.com/office/powerpoint/2010/main" val="3061123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31813"/>
            <a:ext cx="4719638" cy="3541712"/>
          </a:xfrm>
        </p:spPr>
      </p:sp>
      <p:sp>
        <p:nvSpPr>
          <p:cNvPr id="3" name="Notes Placeholder 2"/>
          <p:cNvSpPr>
            <a:spLocks noGrp="1"/>
          </p:cNvSpPr>
          <p:nvPr>
            <p:ph type="body" idx="1"/>
          </p:nvPr>
        </p:nvSpPr>
        <p:spPr/>
        <p:txBody>
          <a:bodyPr/>
          <a:lstStyle/>
          <a:p>
            <a:r>
              <a:rPr lang="en-US" dirty="0" err="1"/>
              <a:t>MUTCD</a:t>
            </a:r>
            <a:r>
              <a:rPr lang="en-US" dirty="0"/>
              <a:t> Section 6I.05 (continued):</a:t>
            </a:r>
          </a:p>
          <a:p>
            <a:pPr lvl="1"/>
            <a:r>
              <a:rPr lang="en-US" dirty="0"/>
              <a:t>The use of too many lights at an incident scene can be distracting and can create confusion for approaching road users (and other responders), especially at night</a:t>
            </a:r>
          </a:p>
          <a:p>
            <a:r>
              <a:rPr lang="en-US" dirty="0" smtClean="0">
                <a:solidFill>
                  <a:srgbClr val="1C1C1C"/>
                </a:solidFill>
              </a:rPr>
              <a:t>Reducing forward-facing lights is another important part of TIM</a:t>
            </a:r>
          </a:p>
          <a:p>
            <a:r>
              <a:rPr lang="en-US" dirty="0" smtClean="0">
                <a:solidFill>
                  <a:srgbClr val="1C1C1C"/>
                </a:solidFill>
              </a:rPr>
              <a:t>Forward-facing lights distract traffic traveling</a:t>
            </a:r>
            <a:r>
              <a:rPr lang="en-US" baseline="0" dirty="0" smtClean="0">
                <a:solidFill>
                  <a:srgbClr val="1C1C1C"/>
                </a:solidFill>
              </a:rPr>
              <a:t> in the </a:t>
            </a:r>
            <a:r>
              <a:rPr lang="en-US" dirty="0" smtClean="0">
                <a:solidFill>
                  <a:srgbClr val="1C1C1C"/>
                </a:solidFill>
              </a:rPr>
              <a:t>opposite direction and create rubbernecker delays</a:t>
            </a:r>
          </a:p>
          <a:p>
            <a:r>
              <a:rPr lang="en-US" dirty="0" smtClean="0">
                <a:solidFill>
                  <a:srgbClr val="1C1C1C"/>
                </a:solidFill>
              </a:rPr>
              <a:t>Forward-facing lights can blind opposite direction vehicles</a:t>
            </a:r>
          </a:p>
          <a:p>
            <a:r>
              <a:rPr lang="en-US" dirty="0" smtClean="0">
                <a:solidFill>
                  <a:srgbClr val="1C1C1C"/>
                </a:solidFill>
              </a:rPr>
              <a:t>Forward-facing lights contribute to secondary crashes on opposite direction travel lanes</a:t>
            </a:r>
          </a:p>
          <a:p>
            <a:r>
              <a:rPr lang="en-US" dirty="0" smtClean="0">
                <a:solidFill>
                  <a:srgbClr val="1C1C1C"/>
                </a:solidFill>
              </a:rPr>
              <a:t>Most modern lighting systems allow forward lights to be turned </a:t>
            </a:r>
            <a:r>
              <a:rPr lang="en-US" b="0" dirty="0" smtClean="0">
                <a:solidFill>
                  <a:srgbClr val="1C1C1C"/>
                </a:solidFill>
              </a:rPr>
              <a:t>OFF</a:t>
            </a:r>
            <a:r>
              <a:rPr lang="en-US" dirty="0" smtClean="0">
                <a:solidFill>
                  <a:srgbClr val="1C1C1C"/>
                </a:solidFill>
              </a:rPr>
              <a:t> – ask participants if their</a:t>
            </a:r>
            <a:r>
              <a:rPr lang="en-US" baseline="0" dirty="0" smtClean="0">
                <a:solidFill>
                  <a:srgbClr val="1C1C1C"/>
                </a:solidFill>
              </a:rPr>
              <a:t> agency </a:t>
            </a:r>
            <a:r>
              <a:rPr lang="en-US" dirty="0" smtClean="0">
                <a:solidFill>
                  <a:srgbClr val="1C1C1C"/>
                </a:solidFill>
              </a:rPr>
              <a:t>has any vehicles that are not equipped with that capability</a:t>
            </a:r>
          </a:p>
          <a:p>
            <a:endParaRPr lang="en-US" dirty="0">
              <a:solidFill>
                <a:srgbClr val="1C1C1C"/>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975143951"/>
              </p:ext>
            </p:extLst>
          </p:nvPr>
        </p:nvGraphicFramePr>
        <p:xfrm>
          <a:off x="525780" y="4294054"/>
          <a:ext cx="5958840" cy="265611"/>
        </p:xfrm>
        <a:graphic>
          <a:graphicData uri="http://schemas.openxmlformats.org/drawingml/2006/table">
            <a:tbl>
              <a:tblPr firstRow="1" bandRow="1">
                <a:tableStyleId>{2D5ABB26-0587-4C30-8999-92F81FD0307C}</a:tableStyleId>
              </a:tblPr>
              <a:tblGrid>
                <a:gridCol w="2804160"/>
                <a:gridCol w="3154680"/>
              </a:tblGrid>
              <a:tr h="265611">
                <a:tc>
                  <a:txBody>
                    <a:bodyPr/>
                    <a:lstStyle/>
                    <a:p>
                      <a:r>
                        <a:rPr lang="en-US" sz="1100" b="0" dirty="0" smtClean="0">
                          <a:latin typeface="Century Gothic" pitchFamily="34" charset="0"/>
                        </a:rPr>
                        <a:t>Lesson Objective: 5.2</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5-13 </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r>
            </a:tbl>
          </a:graphicData>
        </a:graphic>
      </p:graphicFrame>
    </p:spTree>
    <p:extLst>
      <p:ext uri="{BB962C8B-B14F-4D97-AF65-F5344CB8AC3E}">
        <p14:creationId xmlns:p14="http://schemas.microsoft.com/office/powerpoint/2010/main" val="3761730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6" name="Footer Placeholder 3"/>
          <p:cNvSpPr>
            <a:spLocks noGrp="1"/>
          </p:cNvSpPr>
          <p:nvPr>
            <p:ph type="ftr" sz="quarter" idx="3"/>
          </p:nvPr>
        </p:nvSpPr>
        <p:spPr>
          <a:xfrm>
            <a:off x="18288" y="6492875"/>
            <a:ext cx="8229600" cy="347472"/>
          </a:xfrm>
          <a:prstGeom prst="rect">
            <a:avLst/>
          </a:prstGeom>
        </p:spPr>
        <p:txBody>
          <a:bodyPr vert="horz" lIns="91440" tIns="45720" rIns="91440" bIns="45720" rtlCol="0" anchor="ctr"/>
          <a:lstStyle>
            <a:lvl1pPr algn="l">
              <a:defRPr sz="1200" b="1">
                <a:solidFill>
                  <a:schemeClr val="bg1"/>
                </a:solidFill>
                <a:latin typeface="+mn-lt"/>
              </a:defRPr>
            </a:lvl1pPr>
          </a:lstStyle>
          <a:p>
            <a:pPr eaLnBrk="0" fontAlgn="base" hangingPunct="0">
              <a:spcBef>
                <a:spcPct val="0"/>
              </a:spcBef>
              <a:spcAft>
                <a:spcPct val="0"/>
              </a:spcAft>
            </a:pPr>
            <a:endParaRPr lang="en-US" dirty="0"/>
          </a:p>
        </p:txBody>
      </p:sp>
      <p:sp>
        <p:nvSpPr>
          <p:cNvPr id="7" name="Slide Number Placeholder 2"/>
          <p:cNvSpPr>
            <a:spLocks noGrp="1"/>
          </p:cNvSpPr>
          <p:nvPr>
            <p:ph type="sldNum" sz="quarter" idx="4"/>
          </p:nvPr>
        </p:nvSpPr>
        <p:spPr>
          <a:xfrm>
            <a:off x="8394192" y="6492875"/>
            <a:ext cx="731520" cy="347472"/>
          </a:xfrm>
          <a:prstGeom prst="rect">
            <a:avLst/>
          </a:prstGeom>
        </p:spPr>
        <p:txBody>
          <a:bodyPr vert="horz" lIns="91440" tIns="45720" rIns="91440" bIns="45720" rtlCol="0" anchor="ctr"/>
          <a:lstStyle>
            <a:lvl1pPr algn="r">
              <a:defRPr sz="1200">
                <a:solidFill>
                  <a:schemeClr val="bg1"/>
                </a:solidFill>
                <a:latin typeface="+mn-lt"/>
              </a:defRPr>
            </a:lvl1p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a:t>
            </a:fld>
            <a:endParaRPr lang="en-US" dirty="0"/>
          </a:p>
        </p:txBody>
      </p:sp>
    </p:spTree>
    <p:extLst>
      <p:ext uri="{BB962C8B-B14F-4D97-AF65-F5344CB8AC3E}">
        <p14:creationId xmlns:p14="http://schemas.microsoft.com/office/powerpoint/2010/main" val="190470234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3"/>
          <p:cNvSpPr>
            <a:spLocks noGrp="1"/>
          </p:cNvSpPr>
          <p:nvPr>
            <p:ph type="ftr" sz="quarter" idx="3"/>
          </p:nvPr>
        </p:nvSpPr>
        <p:spPr>
          <a:xfrm>
            <a:off x="18288" y="6492875"/>
            <a:ext cx="8229600" cy="347472"/>
          </a:xfrm>
          <a:prstGeom prst="rect">
            <a:avLst/>
          </a:prstGeom>
        </p:spPr>
        <p:txBody>
          <a:bodyPr vert="horz" lIns="91440" tIns="45720" rIns="91440" bIns="45720" rtlCol="0" anchor="ctr"/>
          <a:lstStyle>
            <a:lvl1pPr algn="l">
              <a:defRPr sz="1200" b="1">
                <a:solidFill>
                  <a:schemeClr val="bg1"/>
                </a:solidFill>
                <a:latin typeface="+mn-lt"/>
              </a:defRPr>
            </a:lvl1pPr>
          </a:lstStyle>
          <a:p>
            <a:pPr eaLnBrk="0" fontAlgn="base" hangingPunct="0">
              <a:spcBef>
                <a:spcPct val="0"/>
              </a:spcBef>
              <a:spcAft>
                <a:spcPct val="0"/>
              </a:spcAft>
            </a:pPr>
            <a:endParaRPr lang="en-US" dirty="0"/>
          </a:p>
        </p:txBody>
      </p:sp>
      <p:sp>
        <p:nvSpPr>
          <p:cNvPr id="7" name="Slide Number Placeholder 2"/>
          <p:cNvSpPr>
            <a:spLocks noGrp="1"/>
          </p:cNvSpPr>
          <p:nvPr>
            <p:ph type="sldNum" sz="quarter" idx="4"/>
          </p:nvPr>
        </p:nvSpPr>
        <p:spPr>
          <a:xfrm>
            <a:off x="8394192" y="6492875"/>
            <a:ext cx="731520" cy="347472"/>
          </a:xfrm>
          <a:prstGeom prst="rect">
            <a:avLst/>
          </a:prstGeom>
        </p:spPr>
        <p:txBody>
          <a:bodyPr vert="horz" lIns="91440" tIns="45720" rIns="91440" bIns="45720" rtlCol="0" anchor="ctr"/>
          <a:lstStyle>
            <a:lvl1pPr algn="r">
              <a:defRPr sz="1200">
                <a:solidFill>
                  <a:schemeClr val="bg1"/>
                </a:solidFill>
                <a:latin typeface="+mn-lt"/>
              </a:defRPr>
            </a:lvl1p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a:t>
            </a:fld>
            <a:endParaRPr lang="en-US" dirty="0"/>
          </a:p>
        </p:txBody>
      </p:sp>
    </p:spTree>
    <p:extLst>
      <p:ext uri="{BB962C8B-B14F-4D97-AF65-F5344CB8AC3E}">
        <p14:creationId xmlns:p14="http://schemas.microsoft.com/office/powerpoint/2010/main" val="692946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42163" y="227013"/>
            <a:ext cx="2100262" cy="5668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9788" y="227013"/>
            <a:ext cx="6149975" cy="5668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3"/>
          <p:cNvSpPr>
            <a:spLocks noGrp="1"/>
          </p:cNvSpPr>
          <p:nvPr>
            <p:ph type="ftr" sz="quarter" idx="3"/>
          </p:nvPr>
        </p:nvSpPr>
        <p:spPr>
          <a:xfrm>
            <a:off x="18288" y="6492875"/>
            <a:ext cx="8229600" cy="347472"/>
          </a:xfrm>
          <a:prstGeom prst="rect">
            <a:avLst/>
          </a:prstGeom>
        </p:spPr>
        <p:txBody>
          <a:bodyPr vert="horz" lIns="91440" tIns="45720" rIns="91440" bIns="45720" rtlCol="0" anchor="ctr"/>
          <a:lstStyle>
            <a:lvl1pPr algn="l">
              <a:defRPr sz="1200" b="1">
                <a:solidFill>
                  <a:schemeClr val="bg1"/>
                </a:solidFill>
                <a:latin typeface="+mn-lt"/>
              </a:defRPr>
            </a:lvl1pPr>
          </a:lstStyle>
          <a:p>
            <a:pPr eaLnBrk="0" fontAlgn="base" hangingPunct="0">
              <a:spcBef>
                <a:spcPct val="0"/>
              </a:spcBef>
              <a:spcAft>
                <a:spcPct val="0"/>
              </a:spcAft>
            </a:pPr>
            <a:endParaRPr lang="en-US" dirty="0"/>
          </a:p>
        </p:txBody>
      </p:sp>
      <p:sp>
        <p:nvSpPr>
          <p:cNvPr id="7" name="Slide Number Placeholder 2"/>
          <p:cNvSpPr>
            <a:spLocks noGrp="1"/>
          </p:cNvSpPr>
          <p:nvPr>
            <p:ph type="sldNum" sz="quarter" idx="4"/>
          </p:nvPr>
        </p:nvSpPr>
        <p:spPr>
          <a:xfrm>
            <a:off x="8394192" y="6492875"/>
            <a:ext cx="731520" cy="347472"/>
          </a:xfrm>
          <a:prstGeom prst="rect">
            <a:avLst/>
          </a:prstGeom>
        </p:spPr>
        <p:txBody>
          <a:bodyPr vert="horz" lIns="91440" tIns="45720" rIns="91440" bIns="45720" rtlCol="0" anchor="ctr"/>
          <a:lstStyle>
            <a:lvl1pPr algn="r">
              <a:defRPr sz="1200">
                <a:solidFill>
                  <a:schemeClr val="bg1"/>
                </a:solidFill>
                <a:latin typeface="+mn-lt"/>
              </a:defRPr>
            </a:lvl1p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a:t>
            </a:fld>
            <a:endParaRPr lang="en-US" dirty="0"/>
          </a:p>
        </p:txBody>
      </p:sp>
    </p:spTree>
    <p:extLst>
      <p:ext uri="{BB962C8B-B14F-4D97-AF65-F5344CB8AC3E}">
        <p14:creationId xmlns:p14="http://schemas.microsoft.com/office/powerpoint/2010/main" val="1272647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39788" y="152400"/>
            <a:ext cx="8228012" cy="5743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3"/>
          <p:cNvSpPr>
            <a:spLocks noGrp="1"/>
          </p:cNvSpPr>
          <p:nvPr>
            <p:ph type="ftr" sz="quarter" idx="3"/>
          </p:nvPr>
        </p:nvSpPr>
        <p:spPr>
          <a:xfrm>
            <a:off x="18288" y="6492875"/>
            <a:ext cx="8229600" cy="347472"/>
          </a:xfrm>
          <a:prstGeom prst="rect">
            <a:avLst/>
          </a:prstGeom>
        </p:spPr>
        <p:txBody>
          <a:bodyPr vert="horz" lIns="91440" tIns="45720" rIns="91440" bIns="45720" rtlCol="0" anchor="ctr"/>
          <a:lstStyle>
            <a:lvl1pPr algn="l">
              <a:defRPr sz="1200" b="1">
                <a:solidFill>
                  <a:schemeClr val="bg1"/>
                </a:solidFill>
                <a:latin typeface="+mn-lt"/>
              </a:defRPr>
            </a:lvl1pPr>
          </a:lstStyle>
          <a:p>
            <a:pPr eaLnBrk="0" fontAlgn="base" hangingPunct="0">
              <a:spcBef>
                <a:spcPct val="0"/>
              </a:spcBef>
              <a:spcAft>
                <a:spcPct val="0"/>
              </a:spcAft>
            </a:pPr>
            <a:endParaRPr lang="en-US" dirty="0"/>
          </a:p>
        </p:txBody>
      </p:sp>
      <p:sp>
        <p:nvSpPr>
          <p:cNvPr id="6" name="Slide Number Placeholder 2"/>
          <p:cNvSpPr>
            <a:spLocks noGrp="1"/>
          </p:cNvSpPr>
          <p:nvPr>
            <p:ph type="sldNum" sz="quarter" idx="4"/>
          </p:nvPr>
        </p:nvSpPr>
        <p:spPr>
          <a:xfrm>
            <a:off x="8394192" y="6492875"/>
            <a:ext cx="731520" cy="347472"/>
          </a:xfrm>
          <a:prstGeom prst="rect">
            <a:avLst/>
          </a:prstGeom>
        </p:spPr>
        <p:txBody>
          <a:bodyPr vert="horz" lIns="91440" tIns="45720" rIns="91440" bIns="45720" rtlCol="0" anchor="ctr"/>
          <a:lstStyle>
            <a:lvl1pPr algn="r">
              <a:defRPr sz="1200">
                <a:solidFill>
                  <a:schemeClr val="bg1"/>
                </a:solidFill>
                <a:latin typeface="+mn-lt"/>
              </a:defRPr>
            </a:lvl1p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a:t>
            </a:fld>
            <a:endParaRPr lang="en-US" dirty="0"/>
          </a:p>
        </p:txBody>
      </p:sp>
    </p:spTree>
    <p:extLst>
      <p:ext uri="{BB962C8B-B14F-4D97-AF65-F5344CB8AC3E}">
        <p14:creationId xmlns:p14="http://schemas.microsoft.com/office/powerpoint/2010/main" val="2530156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mediaAndTx">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Media Placeholder 2"/>
          <p:cNvSpPr>
            <a:spLocks noGrp="1"/>
          </p:cNvSpPr>
          <p:nvPr>
            <p:ph type="media" sz="half" idx="1"/>
          </p:nvPr>
        </p:nvSpPr>
        <p:spPr>
          <a:xfrm>
            <a:off x="457200" y="1981200"/>
            <a:ext cx="4038600" cy="4114800"/>
          </a:xfrm>
        </p:spPr>
        <p:txBody>
          <a:bodyPr/>
          <a:lstStyle/>
          <a:p>
            <a:pPr lvl="0"/>
            <a:endParaRPr lang="en-US" noProof="0"/>
          </a:p>
        </p:txBody>
      </p:sp>
      <p:sp>
        <p:nvSpPr>
          <p:cNvPr id="4" name="Text Placeholder 3"/>
          <p:cNvSpPr>
            <a:spLocks noGrp="1"/>
          </p:cNvSpPr>
          <p:nvPr>
            <p:ph type="body"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3"/>
          <p:cNvSpPr>
            <a:spLocks noGrp="1"/>
          </p:cNvSpPr>
          <p:nvPr>
            <p:ph type="ftr" sz="quarter" idx="3"/>
          </p:nvPr>
        </p:nvSpPr>
        <p:spPr>
          <a:xfrm>
            <a:off x="18288" y="6492875"/>
            <a:ext cx="8229600" cy="347472"/>
          </a:xfrm>
          <a:prstGeom prst="rect">
            <a:avLst/>
          </a:prstGeom>
        </p:spPr>
        <p:txBody>
          <a:bodyPr vert="horz" lIns="91440" tIns="45720" rIns="91440" bIns="45720" rtlCol="0" anchor="ctr"/>
          <a:lstStyle>
            <a:lvl1pPr algn="l">
              <a:defRPr sz="1200" b="1">
                <a:solidFill>
                  <a:schemeClr val="bg1"/>
                </a:solidFill>
                <a:latin typeface="+mn-lt"/>
              </a:defRPr>
            </a:lvl1pPr>
          </a:lstStyle>
          <a:p>
            <a:pPr eaLnBrk="0" fontAlgn="base" hangingPunct="0">
              <a:spcBef>
                <a:spcPct val="0"/>
              </a:spcBef>
              <a:spcAft>
                <a:spcPct val="0"/>
              </a:spcAft>
            </a:pPr>
            <a:endParaRPr lang="en-US" dirty="0"/>
          </a:p>
        </p:txBody>
      </p:sp>
      <p:sp>
        <p:nvSpPr>
          <p:cNvPr id="9" name="Slide Number Placeholder 2"/>
          <p:cNvSpPr>
            <a:spLocks noGrp="1"/>
          </p:cNvSpPr>
          <p:nvPr>
            <p:ph type="sldNum" sz="quarter" idx="4"/>
          </p:nvPr>
        </p:nvSpPr>
        <p:spPr>
          <a:xfrm>
            <a:off x="8394192" y="6492875"/>
            <a:ext cx="731520" cy="347472"/>
          </a:xfrm>
          <a:prstGeom prst="rect">
            <a:avLst/>
          </a:prstGeom>
        </p:spPr>
        <p:txBody>
          <a:bodyPr vert="horz" lIns="91440" tIns="45720" rIns="91440" bIns="45720" rtlCol="0" anchor="ctr"/>
          <a:lstStyle>
            <a:lvl1pPr algn="r">
              <a:defRPr sz="1200">
                <a:solidFill>
                  <a:schemeClr val="bg1"/>
                </a:solidFill>
                <a:latin typeface="+mn-lt"/>
              </a:defRPr>
            </a:lvl1p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a:t>
            </a:fld>
            <a:endParaRPr lang="en-US" dirty="0"/>
          </a:p>
        </p:txBody>
      </p:sp>
    </p:spTree>
    <p:extLst>
      <p:ext uri="{BB962C8B-B14F-4D97-AF65-F5344CB8AC3E}">
        <p14:creationId xmlns:p14="http://schemas.microsoft.com/office/powerpoint/2010/main" val="158201805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descr="_LessonTitleImage.jpg"/>
          <p:cNvPicPr>
            <a:picLocks noChangeAspect="1"/>
          </p:cNvPicPr>
          <p:nvPr userDrawn="1"/>
        </p:nvPicPr>
        <p:blipFill>
          <a:blip r:embed="rId2" cstate="print"/>
          <a:srcRect t="11111"/>
          <a:stretch>
            <a:fillRect/>
          </a:stretch>
        </p:blipFill>
        <p:spPr>
          <a:xfrm>
            <a:off x="0" y="0"/>
            <a:ext cx="9144000" cy="6096000"/>
          </a:xfrm>
          <a:prstGeom prst="rect">
            <a:avLst/>
          </a:prstGeom>
        </p:spPr>
      </p:pic>
      <p:sp>
        <p:nvSpPr>
          <p:cNvPr id="8" name="Rectangle 7"/>
          <p:cNvSpPr/>
          <p:nvPr userDrawn="1"/>
        </p:nvSpPr>
        <p:spPr bwMode="auto">
          <a:xfrm>
            <a:off x="0" y="3657600"/>
            <a:ext cx="9144000" cy="2819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dirty="0">
              <a:solidFill>
                <a:srgbClr val="000000"/>
              </a:solidFill>
              <a:latin typeface="Times" pitchFamily="18" charset="0"/>
            </a:endParaRPr>
          </a:p>
        </p:txBody>
      </p:sp>
      <p:sp>
        <p:nvSpPr>
          <p:cNvPr id="3" name="Rectangle 3"/>
          <p:cNvSpPr>
            <a:spLocks noChangeArrowheads="1"/>
          </p:cNvSpPr>
          <p:nvPr/>
        </p:nvSpPr>
        <p:spPr bwMode="auto">
          <a:xfrm>
            <a:off x="0" y="2895600"/>
            <a:ext cx="9144000" cy="762000"/>
          </a:xfrm>
          <a:prstGeom prst="rect">
            <a:avLst/>
          </a:prstGeom>
          <a:solidFill>
            <a:srgbClr val="18203B">
              <a:alpha val="82001"/>
            </a:srgbClr>
          </a:solidFill>
          <a:ln w="15875">
            <a:noFill/>
            <a:miter lim="800000"/>
            <a:headEnd/>
            <a:tailEnd/>
          </a:ln>
        </p:spPr>
        <p:txBody>
          <a:bodyPr wrap="none" anchor="ctr"/>
          <a:lstStyle/>
          <a:p>
            <a:pPr eaLnBrk="0" fontAlgn="base" hangingPunct="0">
              <a:spcBef>
                <a:spcPct val="0"/>
              </a:spcBef>
              <a:spcAft>
                <a:spcPct val="0"/>
              </a:spcAft>
              <a:defRPr/>
            </a:pPr>
            <a:endParaRPr lang="en-US" sz="2000" dirty="0">
              <a:solidFill>
                <a:srgbClr val="000000"/>
              </a:solidFill>
              <a:latin typeface="Times" pitchFamily="18" charset="0"/>
            </a:endParaRPr>
          </a:p>
        </p:txBody>
      </p:sp>
      <p:sp>
        <p:nvSpPr>
          <p:cNvPr id="5" name="Line 7"/>
          <p:cNvSpPr>
            <a:spLocks noChangeShapeType="1"/>
          </p:cNvSpPr>
          <p:nvPr/>
        </p:nvSpPr>
        <p:spPr bwMode="auto">
          <a:xfrm>
            <a:off x="3429000" y="4114800"/>
            <a:ext cx="0" cy="1280160"/>
          </a:xfrm>
          <a:prstGeom prst="line">
            <a:avLst/>
          </a:prstGeom>
          <a:noFill/>
          <a:ln w="28575">
            <a:solidFill>
              <a:srgbClr val="1C1C1C"/>
            </a:solidFill>
            <a:round/>
            <a:headEnd/>
            <a:tailEnd/>
          </a:ln>
          <a:effectLst/>
        </p:spPr>
        <p:txBody>
          <a:bodyPr wrap="none" anchor="ctr"/>
          <a:lstStyle/>
          <a:p>
            <a:pPr eaLnBrk="0" fontAlgn="base" hangingPunct="0">
              <a:spcBef>
                <a:spcPct val="0"/>
              </a:spcBef>
              <a:spcAft>
                <a:spcPct val="0"/>
              </a:spcAft>
              <a:defRPr/>
            </a:pPr>
            <a:endParaRPr lang="en-US" sz="2000" dirty="0">
              <a:solidFill>
                <a:srgbClr val="000000"/>
              </a:solidFill>
              <a:latin typeface="Times" pitchFamily="18" charset="0"/>
            </a:endParaRPr>
          </a:p>
        </p:txBody>
      </p:sp>
      <p:pic>
        <p:nvPicPr>
          <p:cNvPr id="9" name="Picture 8" descr="ResponderCollage2_sm.jpg"/>
          <p:cNvPicPr>
            <a:picLocks noChangeAspect="1"/>
          </p:cNvPicPr>
          <p:nvPr userDrawn="1"/>
        </p:nvPicPr>
        <p:blipFill>
          <a:blip r:embed="rId3" cstate="print"/>
          <a:srcRect b="2041"/>
          <a:stretch>
            <a:fillRect/>
          </a:stretch>
        </p:blipFill>
        <p:spPr>
          <a:xfrm>
            <a:off x="0" y="0"/>
            <a:ext cx="9144000" cy="3657600"/>
          </a:xfrm>
          <a:prstGeom prst="rect">
            <a:avLst/>
          </a:prstGeom>
        </p:spPr>
      </p:pic>
      <p:sp>
        <p:nvSpPr>
          <p:cNvPr id="17" name="Rectangle 19"/>
          <p:cNvSpPr>
            <a:spLocks noGrp="1" noChangeArrowheads="1"/>
          </p:cNvSpPr>
          <p:nvPr>
            <p:ph type="title"/>
          </p:nvPr>
        </p:nvSpPr>
        <p:spPr bwMode="auto">
          <a:xfrm>
            <a:off x="3611880" y="4114800"/>
            <a:ext cx="5110162" cy="128016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a:defRPr sz="3200" b="1">
                <a:solidFill>
                  <a:srgbClr val="1C1C1C"/>
                </a:solidFill>
              </a:defRPr>
            </a:lvl1pPr>
          </a:lstStyle>
          <a:p>
            <a:pPr lvl="0"/>
            <a:r>
              <a:rPr lang="en-US" dirty="0" smtClean="0"/>
              <a:t>Click to edit Master title style</a:t>
            </a:r>
          </a:p>
        </p:txBody>
      </p:sp>
      <p:sp>
        <p:nvSpPr>
          <p:cNvPr id="10" name="Footer Placeholder 3"/>
          <p:cNvSpPr>
            <a:spLocks noGrp="1"/>
          </p:cNvSpPr>
          <p:nvPr>
            <p:ph type="ftr" sz="quarter" idx="3"/>
          </p:nvPr>
        </p:nvSpPr>
        <p:spPr>
          <a:xfrm>
            <a:off x="18288" y="6492875"/>
            <a:ext cx="8229600" cy="347472"/>
          </a:xfrm>
          <a:prstGeom prst="rect">
            <a:avLst/>
          </a:prstGeom>
        </p:spPr>
        <p:txBody>
          <a:bodyPr vert="horz" lIns="91440" tIns="45720" rIns="91440" bIns="45720" rtlCol="0" anchor="ctr"/>
          <a:lstStyle>
            <a:lvl1pPr algn="l">
              <a:defRPr sz="1200" b="1">
                <a:solidFill>
                  <a:schemeClr val="bg1"/>
                </a:solidFill>
                <a:latin typeface="+mn-lt"/>
              </a:defRPr>
            </a:lvl1pPr>
          </a:lstStyle>
          <a:p>
            <a:pPr eaLnBrk="0" fontAlgn="base" hangingPunct="0">
              <a:spcBef>
                <a:spcPct val="0"/>
              </a:spcBef>
              <a:spcAft>
                <a:spcPct val="0"/>
              </a:spcAft>
            </a:pPr>
            <a:endParaRPr lang="en-US" dirty="0"/>
          </a:p>
        </p:txBody>
      </p:sp>
      <p:sp>
        <p:nvSpPr>
          <p:cNvPr id="12" name="Slide Number Placeholder 2"/>
          <p:cNvSpPr>
            <a:spLocks noGrp="1"/>
          </p:cNvSpPr>
          <p:nvPr>
            <p:ph type="sldNum" sz="quarter" idx="4"/>
          </p:nvPr>
        </p:nvSpPr>
        <p:spPr>
          <a:xfrm>
            <a:off x="8394192" y="6492875"/>
            <a:ext cx="731520" cy="347472"/>
          </a:xfrm>
          <a:prstGeom prst="rect">
            <a:avLst/>
          </a:prstGeom>
        </p:spPr>
        <p:txBody>
          <a:bodyPr vert="horz" lIns="91440" tIns="45720" rIns="91440" bIns="45720" rtlCol="0" anchor="ctr"/>
          <a:lstStyle>
            <a:lvl1pPr algn="r">
              <a:defRPr sz="1200">
                <a:solidFill>
                  <a:schemeClr val="bg1"/>
                </a:solidFill>
                <a:latin typeface="+mn-lt"/>
              </a:defRPr>
            </a:lvl1pPr>
          </a:lstStyle>
          <a:p>
            <a:pPr eaLnBrk="0" fontAlgn="base" hangingPunct="0">
              <a:spcBef>
                <a:spcPct val="0"/>
              </a:spcBef>
              <a:spcAft>
                <a:spcPct val="0"/>
              </a:spcAft>
            </a:pPr>
            <a:r>
              <a:rPr lang="en-US" dirty="0" smtClean="0"/>
              <a:t>1-</a:t>
            </a:r>
            <a:fld id="{69408CB4-E6DE-4693-BAB9-2CC31FCB0B0E}" type="slidenum">
              <a:rPr lang="en-US" smtClean="0"/>
              <a:pPr eaLnBrk="0" fontAlgn="base" hangingPunct="0">
                <a:spcBef>
                  <a:spcPct val="0"/>
                </a:spcBef>
                <a:spcAft>
                  <a:spcPct val="0"/>
                </a:spcAft>
              </a:pPr>
              <a:t>‹#›</a:t>
            </a:fld>
            <a:endParaRPr lang="en-US" dirty="0"/>
          </a:p>
        </p:txBody>
      </p:sp>
    </p:spTree>
    <p:extLst>
      <p:ext uri="{BB962C8B-B14F-4D97-AF65-F5344CB8AC3E}">
        <p14:creationId xmlns:p14="http://schemas.microsoft.com/office/powerpoint/2010/main" val="3165763546"/>
      </p:ext>
    </p:extLst>
  </p:cSld>
  <p:clrMapOvr>
    <a:masterClrMapping/>
  </p:clrMapOvr>
  <p:transition spd="slow">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pPr>
              <a:defRPr/>
            </a:pPr>
            <a:endParaRPr lang="en-US"/>
          </a:p>
        </p:txBody>
      </p:sp>
      <p:sp>
        <p:nvSpPr>
          <p:cNvPr id="5" name="Slide Number Placeholder 2"/>
          <p:cNvSpPr>
            <a:spLocks noGrp="1"/>
          </p:cNvSpPr>
          <p:nvPr>
            <p:ph type="sldNum" sz="quarter" idx="11"/>
          </p:nvPr>
        </p:nvSpPr>
        <p:spPr/>
        <p:txBody>
          <a:bodyPr/>
          <a:lstStyle>
            <a:lvl1pPr>
              <a:defRPr/>
            </a:lvl1pPr>
          </a:lstStyle>
          <a:p>
            <a:pPr>
              <a:defRPr/>
            </a:pPr>
            <a:r>
              <a:rPr lang="en-US"/>
              <a:t>4H-</a:t>
            </a:r>
            <a:fld id="{4FF19226-288A-4FD0-900F-6429C7407BBD}" type="slidenum">
              <a:rPr lang="en-US"/>
              <a:pPr>
                <a:defRPr/>
              </a:pPr>
              <a:t>‹#›</a:t>
            </a:fld>
            <a:endParaRPr lang="en-US"/>
          </a:p>
        </p:txBody>
      </p:sp>
    </p:spTree>
    <p:extLst>
      <p:ext uri="{BB962C8B-B14F-4D97-AF65-F5344CB8AC3E}">
        <p14:creationId xmlns:p14="http://schemas.microsoft.com/office/powerpoint/2010/main" val="14479781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1C1C1C"/>
                </a:solidFill>
              </a:defRPr>
            </a:lvl1pPr>
            <a:lvl2pPr>
              <a:spcBef>
                <a:spcPts val="1500"/>
              </a:spcBef>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pPr>
              <a:defRPr/>
            </a:pPr>
            <a:endParaRPr lang="en-US"/>
          </a:p>
        </p:txBody>
      </p:sp>
      <p:sp>
        <p:nvSpPr>
          <p:cNvPr id="5" name="Slide Number Placeholder 2"/>
          <p:cNvSpPr>
            <a:spLocks noGrp="1"/>
          </p:cNvSpPr>
          <p:nvPr>
            <p:ph type="sldNum" sz="quarter" idx="11"/>
          </p:nvPr>
        </p:nvSpPr>
        <p:spPr/>
        <p:txBody>
          <a:bodyPr/>
          <a:lstStyle>
            <a:lvl1pPr>
              <a:defRPr/>
            </a:lvl1pPr>
          </a:lstStyle>
          <a:p>
            <a:pPr>
              <a:defRPr/>
            </a:pPr>
            <a:r>
              <a:rPr lang="en-US"/>
              <a:t>4H-</a:t>
            </a:r>
            <a:fld id="{C66A04E1-FD9B-4620-91B1-90F908ADF6B1}" type="slidenum">
              <a:rPr lang="en-US"/>
              <a:pPr>
                <a:defRPr/>
              </a:pPr>
              <a:t>‹#›</a:t>
            </a:fld>
            <a:endParaRPr lang="en-US"/>
          </a:p>
        </p:txBody>
      </p:sp>
    </p:spTree>
    <p:extLst>
      <p:ext uri="{BB962C8B-B14F-4D97-AF65-F5344CB8AC3E}">
        <p14:creationId xmlns:p14="http://schemas.microsoft.com/office/powerpoint/2010/main" val="16774334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pPr>
              <a:defRPr/>
            </a:pPr>
            <a:endParaRPr lang="en-US"/>
          </a:p>
        </p:txBody>
      </p:sp>
      <p:sp>
        <p:nvSpPr>
          <p:cNvPr id="5" name="Slide Number Placeholder 2"/>
          <p:cNvSpPr>
            <a:spLocks noGrp="1"/>
          </p:cNvSpPr>
          <p:nvPr>
            <p:ph type="sldNum" sz="quarter" idx="11"/>
          </p:nvPr>
        </p:nvSpPr>
        <p:spPr/>
        <p:txBody>
          <a:bodyPr/>
          <a:lstStyle>
            <a:lvl1pPr>
              <a:defRPr/>
            </a:lvl1pPr>
          </a:lstStyle>
          <a:p>
            <a:pPr>
              <a:defRPr/>
            </a:pPr>
            <a:r>
              <a:rPr lang="en-US"/>
              <a:t>4H-</a:t>
            </a:r>
            <a:fld id="{9E6906AD-60DF-467A-9A13-1BE85BB43216}" type="slidenum">
              <a:rPr lang="en-US"/>
              <a:pPr>
                <a:defRPr/>
              </a:pPr>
              <a:t>‹#›</a:t>
            </a:fld>
            <a:endParaRPr lang="en-US"/>
          </a:p>
        </p:txBody>
      </p:sp>
    </p:spTree>
    <p:extLst>
      <p:ext uri="{BB962C8B-B14F-4D97-AF65-F5344CB8AC3E}">
        <p14:creationId xmlns:p14="http://schemas.microsoft.com/office/powerpoint/2010/main" val="1996803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65760" y="1353312"/>
            <a:ext cx="402336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54880" y="1353312"/>
            <a:ext cx="402336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3"/>
          <p:cNvSpPr>
            <a:spLocks noGrp="1"/>
          </p:cNvSpPr>
          <p:nvPr>
            <p:ph type="ftr" sz="quarter" idx="10"/>
          </p:nvPr>
        </p:nvSpPr>
        <p:spPr/>
        <p:txBody>
          <a:bodyPr/>
          <a:lstStyle>
            <a:lvl1pPr>
              <a:defRPr/>
            </a:lvl1pPr>
          </a:lstStyle>
          <a:p>
            <a:pPr>
              <a:defRPr/>
            </a:pPr>
            <a:endParaRPr lang="en-US"/>
          </a:p>
        </p:txBody>
      </p:sp>
      <p:sp>
        <p:nvSpPr>
          <p:cNvPr id="6" name="Slide Number Placeholder 2"/>
          <p:cNvSpPr>
            <a:spLocks noGrp="1"/>
          </p:cNvSpPr>
          <p:nvPr>
            <p:ph type="sldNum" sz="quarter" idx="11"/>
          </p:nvPr>
        </p:nvSpPr>
        <p:spPr/>
        <p:txBody>
          <a:bodyPr/>
          <a:lstStyle>
            <a:lvl1pPr>
              <a:defRPr/>
            </a:lvl1pPr>
          </a:lstStyle>
          <a:p>
            <a:pPr>
              <a:defRPr/>
            </a:pPr>
            <a:r>
              <a:rPr lang="en-US"/>
              <a:t>4H-</a:t>
            </a:r>
            <a:fld id="{E34D673A-E7B5-4B53-AD63-AD9BE0FF3318}" type="slidenum">
              <a:rPr lang="en-US"/>
              <a:pPr>
                <a:defRPr/>
              </a:pPr>
              <a:t>‹#›</a:t>
            </a:fld>
            <a:endParaRPr lang="en-US"/>
          </a:p>
        </p:txBody>
      </p:sp>
    </p:spTree>
    <p:extLst>
      <p:ext uri="{BB962C8B-B14F-4D97-AF65-F5344CB8AC3E}">
        <p14:creationId xmlns:p14="http://schemas.microsoft.com/office/powerpoint/2010/main" val="70799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5760" y="1353312"/>
            <a:ext cx="4023360" cy="73152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65760" y="2267712"/>
            <a:ext cx="402336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754880" y="1353312"/>
            <a:ext cx="4023360" cy="73152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54880" y="2267712"/>
            <a:ext cx="402336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Rectangle 19"/>
          <p:cNvSpPr>
            <a:spLocks noGrp="1" noChangeArrowheads="1"/>
          </p:cNvSpPr>
          <p:nvPr>
            <p:ph type="title"/>
          </p:nvPr>
        </p:nvSpPr>
        <p:spPr bwMode="auto">
          <a:xfrm>
            <a:off x="2357438" y="152400"/>
            <a:ext cx="6710362" cy="612775"/>
          </a:xfrm>
          <a:prstGeom prst="rect">
            <a:avLst/>
          </a:prstGeom>
          <a:noFill/>
          <a:ln w="9525">
            <a:noFill/>
            <a:miter lim="800000"/>
            <a:headEnd/>
            <a:tailEnd/>
          </a:ln>
        </p:spPr>
        <p:txBody>
          <a:bodyPr/>
          <a:lstStyle/>
          <a:p>
            <a:pPr lvl="0"/>
            <a:r>
              <a:rPr lang="en-US" smtClean="0"/>
              <a:t>Click to edit Master title style</a:t>
            </a:r>
          </a:p>
        </p:txBody>
      </p:sp>
      <p:sp>
        <p:nvSpPr>
          <p:cNvPr id="7" name="Footer Placeholder 3"/>
          <p:cNvSpPr>
            <a:spLocks noGrp="1"/>
          </p:cNvSpPr>
          <p:nvPr>
            <p:ph type="ftr" sz="quarter" idx="10"/>
          </p:nvPr>
        </p:nvSpPr>
        <p:spPr/>
        <p:txBody>
          <a:bodyPr/>
          <a:lstStyle>
            <a:lvl1pPr>
              <a:defRPr/>
            </a:lvl1pPr>
          </a:lstStyle>
          <a:p>
            <a:pPr>
              <a:defRPr/>
            </a:pPr>
            <a:endParaRPr lang="en-US"/>
          </a:p>
        </p:txBody>
      </p:sp>
      <p:sp>
        <p:nvSpPr>
          <p:cNvPr id="8" name="Slide Number Placeholder 2"/>
          <p:cNvSpPr>
            <a:spLocks noGrp="1"/>
          </p:cNvSpPr>
          <p:nvPr>
            <p:ph type="sldNum" sz="quarter" idx="11"/>
          </p:nvPr>
        </p:nvSpPr>
        <p:spPr/>
        <p:txBody>
          <a:bodyPr/>
          <a:lstStyle>
            <a:lvl1pPr>
              <a:defRPr/>
            </a:lvl1pPr>
          </a:lstStyle>
          <a:p>
            <a:pPr>
              <a:defRPr/>
            </a:pPr>
            <a:r>
              <a:rPr lang="en-US"/>
              <a:t>4H-</a:t>
            </a:r>
            <a:fld id="{38A5FFFD-5306-40FF-A2EF-FDB66BDFE08B}" type="slidenum">
              <a:rPr lang="en-US"/>
              <a:pPr>
                <a:defRPr/>
              </a:pPr>
              <a:t>‹#›</a:t>
            </a:fld>
            <a:endParaRPr lang="en-US"/>
          </a:p>
        </p:txBody>
      </p:sp>
    </p:spTree>
    <p:extLst>
      <p:ext uri="{BB962C8B-B14F-4D97-AF65-F5344CB8AC3E}">
        <p14:creationId xmlns:p14="http://schemas.microsoft.com/office/powerpoint/2010/main" val="1652114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1C1C1C"/>
                </a:solidFill>
              </a:defRPr>
            </a:lvl1pPr>
            <a:lvl2pPr>
              <a:spcBef>
                <a:spcPts val="1500"/>
              </a:spcBef>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3"/>
          <p:cNvSpPr>
            <a:spLocks noGrp="1"/>
          </p:cNvSpPr>
          <p:nvPr>
            <p:ph type="ftr" sz="quarter" idx="3"/>
          </p:nvPr>
        </p:nvSpPr>
        <p:spPr>
          <a:xfrm>
            <a:off x="18288" y="6492875"/>
            <a:ext cx="8229600" cy="347472"/>
          </a:xfrm>
          <a:prstGeom prst="rect">
            <a:avLst/>
          </a:prstGeom>
        </p:spPr>
        <p:txBody>
          <a:bodyPr vert="horz" lIns="91440" tIns="45720" rIns="91440" bIns="45720" rtlCol="0" anchor="ctr"/>
          <a:lstStyle>
            <a:lvl1pPr algn="l">
              <a:defRPr sz="1200" b="1">
                <a:solidFill>
                  <a:schemeClr val="bg1"/>
                </a:solidFill>
                <a:latin typeface="+mn-lt"/>
              </a:defRPr>
            </a:lvl1pPr>
          </a:lstStyle>
          <a:p>
            <a:pPr eaLnBrk="0" fontAlgn="base" hangingPunct="0">
              <a:spcBef>
                <a:spcPct val="0"/>
              </a:spcBef>
              <a:spcAft>
                <a:spcPct val="0"/>
              </a:spcAft>
            </a:pPr>
            <a:endParaRPr lang="en-US" dirty="0"/>
          </a:p>
        </p:txBody>
      </p:sp>
      <p:sp>
        <p:nvSpPr>
          <p:cNvPr id="11" name="Slide Number Placeholder 2"/>
          <p:cNvSpPr>
            <a:spLocks noGrp="1"/>
          </p:cNvSpPr>
          <p:nvPr>
            <p:ph type="sldNum" sz="quarter" idx="4"/>
          </p:nvPr>
        </p:nvSpPr>
        <p:spPr>
          <a:xfrm>
            <a:off x="8394192" y="6492875"/>
            <a:ext cx="731520" cy="347472"/>
          </a:xfrm>
          <a:prstGeom prst="rect">
            <a:avLst/>
          </a:prstGeom>
        </p:spPr>
        <p:txBody>
          <a:bodyPr vert="horz" lIns="91440" tIns="45720" rIns="91440" bIns="45720" rtlCol="0" anchor="ctr"/>
          <a:lstStyle>
            <a:lvl1pPr algn="r">
              <a:defRPr sz="1200">
                <a:solidFill>
                  <a:schemeClr val="bg1"/>
                </a:solidFill>
                <a:latin typeface="+mn-lt"/>
              </a:defRPr>
            </a:lvl1p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a:t>
            </a:fld>
            <a:endParaRPr lang="en-US" dirty="0"/>
          </a:p>
        </p:txBody>
      </p:sp>
    </p:spTree>
    <p:extLst>
      <p:ext uri="{BB962C8B-B14F-4D97-AF65-F5344CB8AC3E}">
        <p14:creationId xmlns:p14="http://schemas.microsoft.com/office/powerpoint/2010/main" val="46318961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3"/>
          <p:cNvSpPr>
            <a:spLocks noGrp="1"/>
          </p:cNvSpPr>
          <p:nvPr>
            <p:ph type="ftr" sz="quarter" idx="10"/>
          </p:nvPr>
        </p:nvSpPr>
        <p:spPr/>
        <p:txBody>
          <a:bodyPr/>
          <a:lstStyle>
            <a:lvl1pPr>
              <a:defRPr/>
            </a:lvl1pPr>
          </a:lstStyle>
          <a:p>
            <a:pPr>
              <a:defRPr/>
            </a:pPr>
            <a:endParaRPr lang="en-US"/>
          </a:p>
        </p:txBody>
      </p:sp>
      <p:sp>
        <p:nvSpPr>
          <p:cNvPr id="4" name="Slide Number Placeholder 2"/>
          <p:cNvSpPr>
            <a:spLocks noGrp="1"/>
          </p:cNvSpPr>
          <p:nvPr>
            <p:ph type="sldNum" sz="quarter" idx="11"/>
          </p:nvPr>
        </p:nvSpPr>
        <p:spPr/>
        <p:txBody>
          <a:bodyPr/>
          <a:lstStyle>
            <a:lvl1pPr>
              <a:defRPr/>
            </a:lvl1pPr>
          </a:lstStyle>
          <a:p>
            <a:pPr>
              <a:defRPr/>
            </a:pPr>
            <a:r>
              <a:rPr lang="en-US"/>
              <a:t>4H-</a:t>
            </a:r>
            <a:fld id="{6049F86A-1CD7-406F-849F-2BD391B8BA56}" type="slidenum">
              <a:rPr lang="en-US"/>
              <a:pPr>
                <a:defRPr/>
              </a:pPr>
              <a:t>‹#›</a:t>
            </a:fld>
            <a:endParaRPr lang="en-US"/>
          </a:p>
        </p:txBody>
      </p:sp>
    </p:spTree>
    <p:extLst>
      <p:ext uri="{BB962C8B-B14F-4D97-AF65-F5344CB8AC3E}">
        <p14:creationId xmlns:p14="http://schemas.microsoft.com/office/powerpoint/2010/main" val="14519833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3"/>
          <p:cNvSpPr>
            <a:spLocks noGrp="1"/>
          </p:cNvSpPr>
          <p:nvPr>
            <p:ph type="ftr" sz="quarter" idx="10"/>
          </p:nvPr>
        </p:nvSpPr>
        <p:spPr/>
        <p:txBody>
          <a:bodyPr/>
          <a:lstStyle>
            <a:lvl1pPr>
              <a:defRPr/>
            </a:lvl1pPr>
          </a:lstStyle>
          <a:p>
            <a:pPr>
              <a:defRPr/>
            </a:pPr>
            <a:endParaRPr lang="en-US"/>
          </a:p>
        </p:txBody>
      </p:sp>
      <p:sp>
        <p:nvSpPr>
          <p:cNvPr id="3" name="Slide Number Placeholder 2"/>
          <p:cNvSpPr>
            <a:spLocks noGrp="1"/>
          </p:cNvSpPr>
          <p:nvPr>
            <p:ph type="sldNum" sz="quarter" idx="11"/>
          </p:nvPr>
        </p:nvSpPr>
        <p:spPr/>
        <p:txBody>
          <a:bodyPr/>
          <a:lstStyle>
            <a:lvl1pPr>
              <a:defRPr/>
            </a:lvl1pPr>
          </a:lstStyle>
          <a:p>
            <a:pPr>
              <a:defRPr/>
            </a:pPr>
            <a:r>
              <a:rPr lang="en-US"/>
              <a:t>4H-</a:t>
            </a:r>
            <a:fld id="{84EA6816-BD6A-46DE-930E-35BCDC2E3DB2}" type="slidenum">
              <a:rPr lang="en-US"/>
              <a:pPr>
                <a:defRPr/>
              </a:pPr>
              <a:t>‹#›</a:t>
            </a:fld>
            <a:endParaRPr lang="en-US"/>
          </a:p>
        </p:txBody>
      </p:sp>
    </p:spTree>
    <p:extLst>
      <p:ext uri="{BB962C8B-B14F-4D97-AF65-F5344CB8AC3E}">
        <p14:creationId xmlns:p14="http://schemas.microsoft.com/office/powerpoint/2010/main" val="28504630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3"/>
          <p:cNvSpPr>
            <a:spLocks noGrp="1"/>
          </p:cNvSpPr>
          <p:nvPr>
            <p:ph type="ftr" sz="quarter" idx="10"/>
          </p:nvPr>
        </p:nvSpPr>
        <p:spPr/>
        <p:txBody>
          <a:bodyPr/>
          <a:lstStyle>
            <a:lvl1pPr>
              <a:defRPr/>
            </a:lvl1pPr>
          </a:lstStyle>
          <a:p>
            <a:pPr>
              <a:defRPr/>
            </a:pPr>
            <a:endParaRPr lang="en-US"/>
          </a:p>
        </p:txBody>
      </p:sp>
      <p:sp>
        <p:nvSpPr>
          <p:cNvPr id="6" name="Slide Number Placeholder 2"/>
          <p:cNvSpPr>
            <a:spLocks noGrp="1"/>
          </p:cNvSpPr>
          <p:nvPr>
            <p:ph type="sldNum" sz="quarter" idx="11"/>
          </p:nvPr>
        </p:nvSpPr>
        <p:spPr/>
        <p:txBody>
          <a:bodyPr/>
          <a:lstStyle>
            <a:lvl1pPr>
              <a:defRPr/>
            </a:lvl1pPr>
          </a:lstStyle>
          <a:p>
            <a:pPr>
              <a:defRPr/>
            </a:pPr>
            <a:r>
              <a:rPr lang="en-US"/>
              <a:t>4H-</a:t>
            </a:r>
            <a:fld id="{B98900D0-9F72-4024-95D4-48FC023C71D3}" type="slidenum">
              <a:rPr lang="en-US"/>
              <a:pPr>
                <a:defRPr/>
              </a:pPr>
              <a:t>‹#›</a:t>
            </a:fld>
            <a:endParaRPr lang="en-US"/>
          </a:p>
        </p:txBody>
      </p:sp>
    </p:spTree>
    <p:extLst>
      <p:ext uri="{BB962C8B-B14F-4D97-AF65-F5344CB8AC3E}">
        <p14:creationId xmlns:p14="http://schemas.microsoft.com/office/powerpoint/2010/main" val="14641097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3"/>
          <p:cNvSpPr>
            <a:spLocks noGrp="1"/>
          </p:cNvSpPr>
          <p:nvPr>
            <p:ph type="ftr" sz="quarter" idx="10"/>
          </p:nvPr>
        </p:nvSpPr>
        <p:spPr/>
        <p:txBody>
          <a:bodyPr/>
          <a:lstStyle>
            <a:lvl1pPr>
              <a:defRPr/>
            </a:lvl1pPr>
          </a:lstStyle>
          <a:p>
            <a:pPr>
              <a:defRPr/>
            </a:pPr>
            <a:endParaRPr lang="en-US"/>
          </a:p>
        </p:txBody>
      </p:sp>
      <p:sp>
        <p:nvSpPr>
          <p:cNvPr id="6" name="Slide Number Placeholder 2"/>
          <p:cNvSpPr>
            <a:spLocks noGrp="1"/>
          </p:cNvSpPr>
          <p:nvPr>
            <p:ph type="sldNum" sz="quarter" idx="11"/>
          </p:nvPr>
        </p:nvSpPr>
        <p:spPr/>
        <p:txBody>
          <a:bodyPr/>
          <a:lstStyle>
            <a:lvl1pPr>
              <a:defRPr/>
            </a:lvl1pPr>
          </a:lstStyle>
          <a:p>
            <a:pPr>
              <a:defRPr/>
            </a:pPr>
            <a:r>
              <a:rPr lang="en-US"/>
              <a:t>4H-</a:t>
            </a:r>
            <a:fld id="{82910FB7-3C4E-4D0B-8582-CF506D37ACA8}" type="slidenum">
              <a:rPr lang="en-US"/>
              <a:pPr>
                <a:defRPr/>
              </a:pPr>
              <a:t>‹#›</a:t>
            </a:fld>
            <a:endParaRPr lang="en-US"/>
          </a:p>
        </p:txBody>
      </p:sp>
    </p:spTree>
    <p:extLst>
      <p:ext uri="{BB962C8B-B14F-4D97-AF65-F5344CB8AC3E}">
        <p14:creationId xmlns:p14="http://schemas.microsoft.com/office/powerpoint/2010/main" val="3253354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a:defRPr/>
            </a:pPr>
            <a:endParaRPr lang="en-US"/>
          </a:p>
        </p:txBody>
      </p:sp>
      <p:sp>
        <p:nvSpPr>
          <p:cNvPr id="5" name="Slide Number Placeholder 2"/>
          <p:cNvSpPr>
            <a:spLocks noGrp="1"/>
          </p:cNvSpPr>
          <p:nvPr>
            <p:ph type="sldNum" sz="quarter" idx="11"/>
          </p:nvPr>
        </p:nvSpPr>
        <p:spPr/>
        <p:txBody>
          <a:bodyPr/>
          <a:lstStyle>
            <a:lvl1pPr>
              <a:defRPr/>
            </a:lvl1pPr>
          </a:lstStyle>
          <a:p>
            <a:pPr>
              <a:defRPr/>
            </a:pPr>
            <a:r>
              <a:rPr lang="en-US"/>
              <a:t>4H-</a:t>
            </a:r>
            <a:fld id="{DFA642C1-D685-4B4D-B0CF-B516BD154517}" type="slidenum">
              <a:rPr lang="en-US"/>
              <a:pPr>
                <a:defRPr/>
              </a:pPr>
              <a:t>‹#›</a:t>
            </a:fld>
            <a:endParaRPr lang="en-US"/>
          </a:p>
        </p:txBody>
      </p:sp>
    </p:spTree>
    <p:extLst>
      <p:ext uri="{BB962C8B-B14F-4D97-AF65-F5344CB8AC3E}">
        <p14:creationId xmlns:p14="http://schemas.microsoft.com/office/powerpoint/2010/main" val="1005674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42163" y="227013"/>
            <a:ext cx="2100262" cy="5668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9788" y="227013"/>
            <a:ext cx="6149975" cy="5668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a:defRPr/>
            </a:pPr>
            <a:endParaRPr lang="en-US"/>
          </a:p>
        </p:txBody>
      </p:sp>
      <p:sp>
        <p:nvSpPr>
          <p:cNvPr id="5" name="Slide Number Placeholder 2"/>
          <p:cNvSpPr>
            <a:spLocks noGrp="1"/>
          </p:cNvSpPr>
          <p:nvPr>
            <p:ph type="sldNum" sz="quarter" idx="11"/>
          </p:nvPr>
        </p:nvSpPr>
        <p:spPr/>
        <p:txBody>
          <a:bodyPr/>
          <a:lstStyle>
            <a:lvl1pPr>
              <a:defRPr/>
            </a:lvl1pPr>
          </a:lstStyle>
          <a:p>
            <a:pPr>
              <a:defRPr/>
            </a:pPr>
            <a:r>
              <a:rPr lang="en-US"/>
              <a:t>4H-</a:t>
            </a:r>
            <a:fld id="{3A270699-224C-4BB2-AEF4-FDF61242607C}" type="slidenum">
              <a:rPr lang="en-US"/>
              <a:pPr>
                <a:defRPr/>
              </a:pPr>
              <a:t>‹#›</a:t>
            </a:fld>
            <a:endParaRPr lang="en-US"/>
          </a:p>
        </p:txBody>
      </p:sp>
    </p:spTree>
    <p:extLst>
      <p:ext uri="{BB962C8B-B14F-4D97-AF65-F5344CB8AC3E}">
        <p14:creationId xmlns:p14="http://schemas.microsoft.com/office/powerpoint/2010/main" val="38150704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39788" y="152400"/>
            <a:ext cx="8228012" cy="5743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3"/>
          <p:cNvSpPr>
            <a:spLocks noGrp="1"/>
          </p:cNvSpPr>
          <p:nvPr>
            <p:ph type="ftr" sz="quarter" idx="10"/>
          </p:nvPr>
        </p:nvSpPr>
        <p:spPr/>
        <p:txBody>
          <a:bodyPr/>
          <a:lstStyle>
            <a:lvl1pPr>
              <a:defRPr/>
            </a:lvl1pPr>
          </a:lstStyle>
          <a:p>
            <a:pPr>
              <a:defRPr/>
            </a:pPr>
            <a:endParaRPr lang="en-US"/>
          </a:p>
        </p:txBody>
      </p:sp>
      <p:sp>
        <p:nvSpPr>
          <p:cNvPr id="4" name="Slide Number Placeholder 2"/>
          <p:cNvSpPr>
            <a:spLocks noGrp="1"/>
          </p:cNvSpPr>
          <p:nvPr>
            <p:ph type="sldNum" sz="quarter" idx="11"/>
          </p:nvPr>
        </p:nvSpPr>
        <p:spPr/>
        <p:txBody>
          <a:bodyPr/>
          <a:lstStyle>
            <a:lvl1pPr>
              <a:defRPr/>
            </a:lvl1pPr>
          </a:lstStyle>
          <a:p>
            <a:pPr>
              <a:defRPr/>
            </a:pPr>
            <a:r>
              <a:rPr lang="en-US"/>
              <a:t>4H-</a:t>
            </a:r>
            <a:fld id="{636C4738-5C9F-4458-9D6C-D79E4CF839AB}" type="slidenum">
              <a:rPr lang="en-US"/>
              <a:pPr>
                <a:defRPr/>
              </a:pPr>
              <a:t>‹#›</a:t>
            </a:fld>
            <a:endParaRPr lang="en-US"/>
          </a:p>
        </p:txBody>
      </p:sp>
    </p:spTree>
    <p:extLst>
      <p:ext uri="{BB962C8B-B14F-4D97-AF65-F5344CB8AC3E}">
        <p14:creationId xmlns:p14="http://schemas.microsoft.com/office/powerpoint/2010/main" val="40770432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mediaAndTx">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Media Placeholder 2"/>
          <p:cNvSpPr>
            <a:spLocks noGrp="1"/>
          </p:cNvSpPr>
          <p:nvPr>
            <p:ph type="media" sz="half" idx="1"/>
          </p:nvPr>
        </p:nvSpPr>
        <p:spPr>
          <a:xfrm>
            <a:off x="457200" y="1981200"/>
            <a:ext cx="4038600" cy="4114800"/>
          </a:xfrm>
        </p:spPr>
        <p:txBody>
          <a:bodyPr/>
          <a:lstStyle/>
          <a:p>
            <a:pPr lvl="0"/>
            <a:endParaRPr lang="en-US" noProof="0"/>
          </a:p>
        </p:txBody>
      </p:sp>
      <p:sp>
        <p:nvSpPr>
          <p:cNvPr id="4" name="Text Placeholder 3"/>
          <p:cNvSpPr>
            <a:spLocks noGrp="1"/>
          </p:cNvSpPr>
          <p:nvPr>
            <p:ph type="body"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3"/>
          <p:cNvSpPr>
            <a:spLocks noGrp="1"/>
          </p:cNvSpPr>
          <p:nvPr>
            <p:ph type="ftr" sz="quarter" idx="10"/>
          </p:nvPr>
        </p:nvSpPr>
        <p:spPr/>
        <p:txBody>
          <a:bodyPr/>
          <a:lstStyle>
            <a:lvl1pPr>
              <a:defRPr/>
            </a:lvl1pPr>
          </a:lstStyle>
          <a:p>
            <a:pPr>
              <a:defRPr/>
            </a:pPr>
            <a:endParaRPr lang="en-US"/>
          </a:p>
        </p:txBody>
      </p:sp>
      <p:sp>
        <p:nvSpPr>
          <p:cNvPr id="6" name="Slide Number Placeholder 2"/>
          <p:cNvSpPr>
            <a:spLocks noGrp="1"/>
          </p:cNvSpPr>
          <p:nvPr>
            <p:ph type="sldNum" sz="quarter" idx="11"/>
          </p:nvPr>
        </p:nvSpPr>
        <p:spPr/>
        <p:txBody>
          <a:bodyPr/>
          <a:lstStyle>
            <a:lvl1pPr>
              <a:defRPr/>
            </a:lvl1pPr>
          </a:lstStyle>
          <a:p>
            <a:pPr>
              <a:defRPr/>
            </a:pPr>
            <a:r>
              <a:rPr lang="en-US"/>
              <a:t>4H-</a:t>
            </a:r>
            <a:fld id="{4043446B-4AB4-4C8E-A622-A6B9DBEF157B}" type="slidenum">
              <a:rPr lang="en-US"/>
              <a:pPr>
                <a:defRPr/>
              </a:pPr>
              <a:t>‹#›</a:t>
            </a:fld>
            <a:endParaRPr lang="en-US"/>
          </a:p>
        </p:txBody>
      </p:sp>
    </p:spTree>
    <p:extLst>
      <p:ext uri="{BB962C8B-B14F-4D97-AF65-F5344CB8AC3E}">
        <p14:creationId xmlns:p14="http://schemas.microsoft.com/office/powerpoint/2010/main" val="24661391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11" descr="_LessonTitleImage.jpg"/>
          <p:cNvPicPr>
            <a:picLocks noChangeAspect="1"/>
          </p:cNvPicPr>
          <p:nvPr userDrawn="1"/>
        </p:nvPicPr>
        <p:blipFill>
          <a:blip r:embed="rId2">
            <a:extLst>
              <a:ext uri="{28A0092B-C50C-407E-A947-70E740481C1C}">
                <a14:useLocalDpi xmlns:a14="http://schemas.microsoft.com/office/drawing/2010/main" val="0"/>
              </a:ext>
            </a:extLst>
          </a:blip>
          <a:srcRect t="11111"/>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2"/>
          <p:cNvSpPr>
            <a:spLocks noChangeArrowheads="1"/>
          </p:cNvSpPr>
          <p:nvPr userDrawn="1"/>
        </p:nvSpPr>
        <p:spPr bwMode="auto">
          <a:xfrm>
            <a:off x="0" y="3657600"/>
            <a:ext cx="9144000" cy="28194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fontAlgn="base" hangingPunct="0">
              <a:spcBef>
                <a:spcPct val="0"/>
              </a:spcBef>
              <a:spcAft>
                <a:spcPct val="0"/>
              </a:spcAft>
            </a:pPr>
            <a:endParaRPr lang="en-US" sz="2000" smtClean="0">
              <a:solidFill>
                <a:srgbClr val="000000"/>
              </a:solidFill>
              <a:latin typeface="Times" pitchFamily="18" charset="0"/>
            </a:endParaRPr>
          </a:p>
        </p:txBody>
      </p:sp>
      <p:sp>
        <p:nvSpPr>
          <p:cNvPr id="5" name="Rectangle 3"/>
          <p:cNvSpPr>
            <a:spLocks noChangeArrowheads="1"/>
          </p:cNvSpPr>
          <p:nvPr/>
        </p:nvSpPr>
        <p:spPr bwMode="auto">
          <a:xfrm>
            <a:off x="0" y="2895600"/>
            <a:ext cx="9144000" cy="762000"/>
          </a:xfrm>
          <a:prstGeom prst="rect">
            <a:avLst/>
          </a:prstGeom>
          <a:solidFill>
            <a:srgbClr val="18203B">
              <a:alpha val="81960"/>
            </a:srgbClr>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000" smtClean="0">
              <a:solidFill>
                <a:srgbClr val="000000"/>
              </a:solidFill>
              <a:latin typeface="Times" pitchFamily="18" charset="0"/>
            </a:endParaRPr>
          </a:p>
        </p:txBody>
      </p:sp>
      <p:sp>
        <p:nvSpPr>
          <p:cNvPr id="6" name="Line 7"/>
          <p:cNvSpPr>
            <a:spLocks noChangeShapeType="1"/>
          </p:cNvSpPr>
          <p:nvPr/>
        </p:nvSpPr>
        <p:spPr bwMode="auto">
          <a:xfrm>
            <a:off x="3429000" y="4114800"/>
            <a:ext cx="0" cy="1279525"/>
          </a:xfrm>
          <a:prstGeom prst="line">
            <a:avLst/>
          </a:prstGeom>
          <a:noFill/>
          <a:ln w="28575">
            <a:solidFill>
              <a:srgbClr val="1C1C1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7" name="Picture 16" descr="ResponderCollage2_sm.jpg"/>
          <p:cNvPicPr>
            <a:picLocks noChangeAspect="1"/>
          </p:cNvPicPr>
          <p:nvPr userDrawn="1"/>
        </p:nvPicPr>
        <p:blipFill>
          <a:blip r:embed="rId3">
            <a:extLst>
              <a:ext uri="{28A0092B-C50C-407E-A947-70E740481C1C}">
                <a14:useLocalDpi xmlns:a14="http://schemas.microsoft.com/office/drawing/2010/main" val="0"/>
              </a:ext>
            </a:extLst>
          </a:blip>
          <a:srcRect b="2042"/>
          <a:stretch>
            <a:fillRect/>
          </a:stretch>
        </p:blipFill>
        <p:spPr bwMode="auto">
          <a:xfrm>
            <a:off x="0" y="0"/>
            <a:ext cx="9144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9"/>
          <p:cNvSpPr>
            <a:spLocks noGrp="1" noChangeArrowheads="1"/>
          </p:cNvSpPr>
          <p:nvPr>
            <p:ph type="title"/>
          </p:nvPr>
        </p:nvSpPr>
        <p:spPr bwMode="auto">
          <a:xfrm>
            <a:off x="3611880" y="4114800"/>
            <a:ext cx="5110162" cy="1280160"/>
          </a:xfrm>
          <a:prstGeom prst="rect">
            <a:avLst/>
          </a:prstGeom>
          <a:noFill/>
          <a:ln w="9525">
            <a:noFill/>
            <a:miter lim="800000"/>
            <a:headEnd/>
            <a:tailEnd/>
          </a:ln>
        </p:spPr>
        <p:txBody>
          <a:bodyPr/>
          <a:lstStyle>
            <a:lvl1pPr algn="l">
              <a:defRPr sz="3200" b="1">
                <a:solidFill>
                  <a:srgbClr val="1C1C1C"/>
                </a:solidFill>
              </a:defRPr>
            </a:lvl1pPr>
          </a:lstStyle>
          <a:p>
            <a:pPr lvl="0"/>
            <a:r>
              <a:rPr lang="en-US" dirty="0" smtClean="0"/>
              <a:t>Click to edit Master title style</a:t>
            </a:r>
          </a:p>
        </p:txBody>
      </p:sp>
      <p:sp>
        <p:nvSpPr>
          <p:cNvPr id="8" name="Footer Placeholder 3"/>
          <p:cNvSpPr>
            <a:spLocks noGrp="1"/>
          </p:cNvSpPr>
          <p:nvPr>
            <p:ph type="ftr" sz="quarter" idx="10"/>
          </p:nvPr>
        </p:nvSpPr>
        <p:spPr/>
        <p:txBody>
          <a:bodyPr/>
          <a:lstStyle>
            <a:lvl1pPr algn="l">
              <a:defRPr sz="1200" b="1">
                <a:solidFill>
                  <a:srgbClr val="FFFFFF"/>
                </a:solidFill>
                <a:latin typeface="+mn-lt"/>
              </a:defRPr>
            </a:lvl1pPr>
          </a:lstStyle>
          <a:p>
            <a:pPr>
              <a:defRPr/>
            </a:pPr>
            <a:endParaRPr lang="en-US"/>
          </a:p>
        </p:txBody>
      </p:sp>
      <p:sp>
        <p:nvSpPr>
          <p:cNvPr id="9" name="Slide Number Placeholder 2"/>
          <p:cNvSpPr>
            <a:spLocks noGrp="1"/>
          </p:cNvSpPr>
          <p:nvPr>
            <p:ph type="sldNum" sz="quarter" idx="11"/>
          </p:nvPr>
        </p:nvSpPr>
        <p:spPr/>
        <p:txBody>
          <a:bodyPr/>
          <a:lstStyle>
            <a:lvl1pPr algn="r">
              <a:defRPr sz="1200">
                <a:solidFill>
                  <a:srgbClr val="FFFFFF"/>
                </a:solidFill>
                <a:latin typeface="+mn-lt"/>
              </a:defRPr>
            </a:lvl1pPr>
          </a:lstStyle>
          <a:p>
            <a:pPr>
              <a:defRPr/>
            </a:pPr>
            <a:r>
              <a:rPr lang="en-US"/>
              <a:t>1-</a:t>
            </a:r>
            <a:fld id="{8E836536-98A5-4B7E-BAF8-03FEF58FCA9F}" type="slidenum">
              <a:rPr lang="en-US"/>
              <a:pPr>
                <a:defRPr/>
              </a:pPr>
              <a:t>‹#›</a:t>
            </a:fld>
            <a:endParaRPr lang="en-US"/>
          </a:p>
        </p:txBody>
      </p:sp>
    </p:spTree>
    <p:extLst>
      <p:ext uri="{BB962C8B-B14F-4D97-AF65-F5344CB8AC3E}">
        <p14:creationId xmlns:p14="http://schemas.microsoft.com/office/powerpoint/2010/main" val="3470015946"/>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pPr>
              <a:defRPr/>
            </a:pPr>
            <a:endParaRPr lang="en-US"/>
          </a:p>
        </p:txBody>
      </p:sp>
      <p:sp>
        <p:nvSpPr>
          <p:cNvPr id="5" name="Slide Number Placeholder 2"/>
          <p:cNvSpPr>
            <a:spLocks noGrp="1"/>
          </p:cNvSpPr>
          <p:nvPr>
            <p:ph type="sldNum" sz="quarter" idx="11"/>
          </p:nvPr>
        </p:nvSpPr>
        <p:spPr/>
        <p:txBody>
          <a:bodyPr/>
          <a:lstStyle>
            <a:lvl1pPr>
              <a:defRPr/>
            </a:lvl1pPr>
          </a:lstStyle>
          <a:p>
            <a:pPr>
              <a:defRPr/>
            </a:pPr>
            <a:r>
              <a:rPr lang="en-US"/>
              <a:t>4H-</a:t>
            </a:r>
            <a:fld id="{481CEBB9-122E-4C8D-A0F7-5EFA07475836}" type="slidenum">
              <a:rPr lang="en-US"/>
              <a:pPr>
                <a:defRPr/>
              </a:pPr>
              <a:t>‹#›</a:t>
            </a:fld>
            <a:endParaRPr lang="en-US"/>
          </a:p>
        </p:txBody>
      </p:sp>
    </p:spTree>
    <p:extLst>
      <p:ext uri="{BB962C8B-B14F-4D97-AF65-F5344CB8AC3E}">
        <p14:creationId xmlns:p14="http://schemas.microsoft.com/office/powerpoint/2010/main" val="331472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6" name="Footer Placeholder 3"/>
          <p:cNvSpPr>
            <a:spLocks noGrp="1"/>
          </p:cNvSpPr>
          <p:nvPr>
            <p:ph type="ftr" sz="quarter" idx="3"/>
          </p:nvPr>
        </p:nvSpPr>
        <p:spPr>
          <a:xfrm>
            <a:off x="18288" y="6492875"/>
            <a:ext cx="8229600" cy="347472"/>
          </a:xfrm>
          <a:prstGeom prst="rect">
            <a:avLst/>
          </a:prstGeom>
        </p:spPr>
        <p:txBody>
          <a:bodyPr vert="horz" lIns="91440" tIns="45720" rIns="91440" bIns="45720" rtlCol="0" anchor="ctr"/>
          <a:lstStyle>
            <a:lvl1pPr algn="l">
              <a:defRPr sz="1200" b="1">
                <a:solidFill>
                  <a:schemeClr val="bg1"/>
                </a:solidFill>
                <a:latin typeface="+mn-lt"/>
              </a:defRPr>
            </a:lvl1pPr>
          </a:lstStyle>
          <a:p>
            <a:pPr eaLnBrk="0" fontAlgn="base" hangingPunct="0">
              <a:spcBef>
                <a:spcPct val="0"/>
              </a:spcBef>
              <a:spcAft>
                <a:spcPct val="0"/>
              </a:spcAft>
            </a:pPr>
            <a:endParaRPr lang="en-US" dirty="0"/>
          </a:p>
        </p:txBody>
      </p:sp>
      <p:sp>
        <p:nvSpPr>
          <p:cNvPr id="7" name="Slide Number Placeholder 2"/>
          <p:cNvSpPr>
            <a:spLocks noGrp="1"/>
          </p:cNvSpPr>
          <p:nvPr>
            <p:ph type="sldNum" sz="quarter" idx="4"/>
          </p:nvPr>
        </p:nvSpPr>
        <p:spPr>
          <a:xfrm>
            <a:off x="8394192" y="6492875"/>
            <a:ext cx="731520" cy="347472"/>
          </a:xfrm>
          <a:prstGeom prst="rect">
            <a:avLst/>
          </a:prstGeom>
        </p:spPr>
        <p:txBody>
          <a:bodyPr vert="horz" lIns="91440" tIns="45720" rIns="91440" bIns="45720" rtlCol="0" anchor="ctr"/>
          <a:lstStyle>
            <a:lvl1pPr algn="r">
              <a:defRPr sz="1200">
                <a:solidFill>
                  <a:schemeClr val="bg1"/>
                </a:solidFill>
                <a:latin typeface="+mn-lt"/>
              </a:defRPr>
            </a:lvl1p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a:t>
            </a:fld>
            <a:endParaRPr lang="en-US" dirty="0"/>
          </a:p>
        </p:txBody>
      </p:sp>
    </p:spTree>
    <p:extLst>
      <p:ext uri="{BB962C8B-B14F-4D97-AF65-F5344CB8AC3E}">
        <p14:creationId xmlns:p14="http://schemas.microsoft.com/office/powerpoint/2010/main" val="782018055"/>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1C1C1C"/>
                </a:solidFill>
              </a:defRPr>
            </a:lvl1pPr>
            <a:lvl2pPr>
              <a:spcBef>
                <a:spcPts val="1500"/>
              </a:spcBef>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pPr>
              <a:defRPr/>
            </a:pPr>
            <a:endParaRPr lang="en-US"/>
          </a:p>
        </p:txBody>
      </p:sp>
      <p:sp>
        <p:nvSpPr>
          <p:cNvPr id="5" name="Slide Number Placeholder 2"/>
          <p:cNvSpPr>
            <a:spLocks noGrp="1"/>
          </p:cNvSpPr>
          <p:nvPr>
            <p:ph type="sldNum" sz="quarter" idx="11"/>
          </p:nvPr>
        </p:nvSpPr>
        <p:spPr/>
        <p:txBody>
          <a:bodyPr/>
          <a:lstStyle>
            <a:lvl1pPr>
              <a:defRPr/>
            </a:lvl1pPr>
          </a:lstStyle>
          <a:p>
            <a:pPr>
              <a:defRPr/>
            </a:pPr>
            <a:r>
              <a:rPr lang="en-US"/>
              <a:t>4H-</a:t>
            </a:r>
            <a:fld id="{D2279F0E-D48E-476E-9C55-A846F0EBCFA7}" type="slidenum">
              <a:rPr lang="en-US"/>
              <a:pPr>
                <a:defRPr/>
              </a:pPr>
              <a:t>‹#›</a:t>
            </a:fld>
            <a:endParaRPr lang="en-US"/>
          </a:p>
        </p:txBody>
      </p:sp>
    </p:spTree>
    <p:extLst>
      <p:ext uri="{BB962C8B-B14F-4D97-AF65-F5344CB8AC3E}">
        <p14:creationId xmlns:p14="http://schemas.microsoft.com/office/powerpoint/2010/main" val="26741677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pPr>
              <a:defRPr/>
            </a:pPr>
            <a:endParaRPr lang="en-US"/>
          </a:p>
        </p:txBody>
      </p:sp>
      <p:sp>
        <p:nvSpPr>
          <p:cNvPr id="5" name="Slide Number Placeholder 2"/>
          <p:cNvSpPr>
            <a:spLocks noGrp="1"/>
          </p:cNvSpPr>
          <p:nvPr>
            <p:ph type="sldNum" sz="quarter" idx="11"/>
          </p:nvPr>
        </p:nvSpPr>
        <p:spPr/>
        <p:txBody>
          <a:bodyPr/>
          <a:lstStyle>
            <a:lvl1pPr>
              <a:defRPr/>
            </a:lvl1pPr>
          </a:lstStyle>
          <a:p>
            <a:pPr>
              <a:defRPr/>
            </a:pPr>
            <a:r>
              <a:rPr lang="en-US"/>
              <a:t>4H-</a:t>
            </a:r>
            <a:fld id="{A7098F39-485A-41AF-B8A1-5DE258CD3A85}" type="slidenum">
              <a:rPr lang="en-US"/>
              <a:pPr>
                <a:defRPr/>
              </a:pPr>
              <a:t>‹#›</a:t>
            </a:fld>
            <a:endParaRPr lang="en-US"/>
          </a:p>
        </p:txBody>
      </p:sp>
    </p:spTree>
    <p:extLst>
      <p:ext uri="{BB962C8B-B14F-4D97-AF65-F5344CB8AC3E}">
        <p14:creationId xmlns:p14="http://schemas.microsoft.com/office/powerpoint/2010/main" val="29668445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65760" y="1353312"/>
            <a:ext cx="402336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54880" y="1353312"/>
            <a:ext cx="402336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3"/>
          <p:cNvSpPr>
            <a:spLocks noGrp="1"/>
          </p:cNvSpPr>
          <p:nvPr>
            <p:ph type="ftr" sz="quarter" idx="10"/>
          </p:nvPr>
        </p:nvSpPr>
        <p:spPr/>
        <p:txBody>
          <a:bodyPr/>
          <a:lstStyle>
            <a:lvl1pPr>
              <a:defRPr/>
            </a:lvl1pPr>
          </a:lstStyle>
          <a:p>
            <a:pPr>
              <a:defRPr/>
            </a:pPr>
            <a:endParaRPr lang="en-US"/>
          </a:p>
        </p:txBody>
      </p:sp>
      <p:sp>
        <p:nvSpPr>
          <p:cNvPr id="6" name="Slide Number Placeholder 2"/>
          <p:cNvSpPr>
            <a:spLocks noGrp="1"/>
          </p:cNvSpPr>
          <p:nvPr>
            <p:ph type="sldNum" sz="quarter" idx="11"/>
          </p:nvPr>
        </p:nvSpPr>
        <p:spPr/>
        <p:txBody>
          <a:bodyPr/>
          <a:lstStyle>
            <a:lvl1pPr>
              <a:defRPr/>
            </a:lvl1pPr>
          </a:lstStyle>
          <a:p>
            <a:pPr>
              <a:defRPr/>
            </a:pPr>
            <a:r>
              <a:rPr lang="en-US"/>
              <a:t>4H-</a:t>
            </a:r>
            <a:fld id="{0D80BF9F-2C34-4D21-A5CC-DF5127C2AD31}" type="slidenum">
              <a:rPr lang="en-US"/>
              <a:pPr>
                <a:defRPr/>
              </a:pPr>
              <a:t>‹#›</a:t>
            </a:fld>
            <a:endParaRPr lang="en-US"/>
          </a:p>
        </p:txBody>
      </p:sp>
    </p:spTree>
    <p:extLst>
      <p:ext uri="{BB962C8B-B14F-4D97-AF65-F5344CB8AC3E}">
        <p14:creationId xmlns:p14="http://schemas.microsoft.com/office/powerpoint/2010/main" val="30570794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5760" y="1353312"/>
            <a:ext cx="4023360" cy="73152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65760" y="2267712"/>
            <a:ext cx="402336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754880" y="1353312"/>
            <a:ext cx="4023360" cy="73152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54880" y="2267712"/>
            <a:ext cx="402336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Rectangle 19"/>
          <p:cNvSpPr>
            <a:spLocks noGrp="1" noChangeArrowheads="1"/>
          </p:cNvSpPr>
          <p:nvPr>
            <p:ph type="title"/>
          </p:nvPr>
        </p:nvSpPr>
        <p:spPr bwMode="auto">
          <a:xfrm>
            <a:off x="2357438" y="152400"/>
            <a:ext cx="6710362" cy="612775"/>
          </a:xfrm>
          <a:prstGeom prst="rect">
            <a:avLst/>
          </a:prstGeom>
          <a:noFill/>
          <a:ln w="9525">
            <a:noFill/>
            <a:miter lim="800000"/>
            <a:headEnd/>
            <a:tailEnd/>
          </a:ln>
        </p:spPr>
        <p:txBody>
          <a:bodyPr/>
          <a:lstStyle/>
          <a:p>
            <a:pPr lvl="0"/>
            <a:r>
              <a:rPr lang="en-US" smtClean="0"/>
              <a:t>Click to edit Master title style</a:t>
            </a:r>
          </a:p>
        </p:txBody>
      </p:sp>
      <p:sp>
        <p:nvSpPr>
          <p:cNvPr id="7" name="Footer Placeholder 3"/>
          <p:cNvSpPr>
            <a:spLocks noGrp="1"/>
          </p:cNvSpPr>
          <p:nvPr>
            <p:ph type="ftr" sz="quarter" idx="10"/>
          </p:nvPr>
        </p:nvSpPr>
        <p:spPr/>
        <p:txBody>
          <a:bodyPr/>
          <a:lstStyle>
            <a:lvl1pPr>
              <a:defRPr/>
            </a:lvl1pPr>
          </a:lstStyle>
          <a:p>
            <a:pPr>
              <a:defRPr/>
            </a:pPr>
            <a:endParaRPr lang="en-US"/>
          </a:p>
        </p:txBody>
      </p:sp>
      <p:sp>
        <p:nvSpPr>
          <p:cNvPr id="8" name="Slide Number Placeholder 2"/>
          <p:cNvSpPr>
            <a:spLocks noGrp="1"/>
          </p:cNvSpPr>
          <p:nvPr>
            <p:ph type="sldNum" sz="quarter" idx="11"/>
          </p:nvPr>
        </p:nvSpPr>
        <p:spPr/>
        <p:txBody>
          <a:bodyPr/>
          <a:lstStyle>
            <a:lvl1pPr>
              <a:defRPr/>
            </a:lvl1pPr>
          </a:lstStyle>
          <a:p>
            <a:pPr>
              <a:defRPr/>
            </a:pPr>
            <a:r>
              <a:rPr lang="en-US"/>
              <a:t>4H-</a:t>
            </a:r>
            <a:fld id="{9E7B9A0A-5B08-4392-B8B0-6AF2A211F33D}" type="slidenum">
              <a:rPr lang="en-US"/>
              <a:pPr>
                <a:defRPr/>
              </a:pPr>
              <a:t>‹#›</a:t>
            </a:fld>
            <a:endParaRPr lang="en-US"/>
          </a:p>
        </p:txBody>
      </p:sp>
    </p:spTree>
    <p:extLst>
      <p:ext uri="{BB962C8B-B14F-4D97-AF65-F5344CB8AC3E}">
        <p14:creationId xmlns:p14="http://schemas.microsoft.com/office/powerpoint/2010/main" val="32414146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3"/>
          <p:cNvSpPr>
            <a:spLocks noGrp="1"/>
          </p:cNvSpPr>
          <p:nvPr>
            <p:ph type="ftr" sz="quarter" idx="10"/>
          </p:nvPr>
        </p:nvSpPr>
        <p:spPr/>
        <p:txBody>
          <a:bodyPr/>
          <a:lstStyle>
            <a:lvl1pPr>
              <a:defRPr/>
            </a:lvl1pPr>
          </a:lstStyle>
          <a:p>
            <a:pPr>
              <a:defRPr/>
            </a:pPr>
            <a:endParaRPr lang="en-US"/>
          </a:p>
        </p:txBody>
      </p:sp>
      <p:sp>
        <p:nvSpPr>
          <p:cNvPr id="4" name="Slide Number Placeholder 2"/>
          <p:cNvSpPr>
            <a:spLocks noGrp="1"/>
          </p:cNvSpPr>
          <p:nvPr>
            <p:ph type="sldNum" sz="quarter" idx="11"/>
          </p:nvPr>
        </p:nvSpPr>
        <p:spPr/>
        <p:txBody>
          <a:bodyPr/>
          <a:lstStyle>
            <a:lvl1pPr>
              <a:defRPr/>
            </a:lvl1pPr>
          </a:lstStyle>
          <a:p>
            <a:pPr>
              <a:defRPr/>
            </a:pPr>
            <a:r>
              <a:rPr lang="en-US"/>
              <a:t>4H-</a:t>
            </a:r>
            <a:fld id="{20865BA6-8FAF-4447-9579-D8F70EA35E90}" type="slidenum">
              <a:rPr lang="en-US"/>
              <a:pPr>
                <a:defRPr/>
              </a:pPr>
              <a:t>‹#›</a:t>
            </a:fld>
            <a:endParaRPr lang="en-US"/>
          </a:p>
        </p:txBody>
      </p:sp>
    </p:spTree>
    <p:extLst>
      <p:ext uri="{BB962C8B-B14F-4D97-AF65-F5344CB8AC3E}">
        <p14:creationId xmlns:p14="http://schemas.microsoft.com/office/powerpoint/2010/main" val="15566857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3"/>
          <p:cNvSpPr>
            <a:spLocks noGrp="1"/>
          </p:cNvSpPr>
          <p:nvPr>
            <p:ph type="ftr" sz="quarter" idx="10"/>
          </p:nvPr>
        </p:nvSpPr>
        <p:spPr/>
        <p:txBody>
          <a:bodyPr/>
          <a:lstStyle>
            <a:lvl1pPr>
              <a:defRPr/>
            </a:lvl1pPr>
          </a:lstStyle>
          <a:p>
            <a:pPr>
              <a:defRPr/>
            </a:pPr>
            <a:endParaRPr lang="en-US"/>
          </a:p>
        </p:txBody>
      </p:sp>
      <p:sp>
        <p:nvSpPr>
          <p:cNvPr id="3" name="Slide Number Placeholder 2"/>
          <p:cNvSpPr>
            <a:spLocks noGrp="1"/>
          </p:cNvSpPr>
          <p:nvPr>
            <p:ph type="sldNum" sz="quarter" idx="11"/>
          </p:nvPr>
        </p:nvSpPr>
        <p:spPr/>
        <p:txBody>
          <a:bodyPr/>
          <a:lstStyle>
            <a:lvl1pPr>
              <a:defRPr/>
            </a:lvl1pPr>
          </a:lstStyle>
          <a:p>
            <a:pPr>
              <a:defRPr/>
            </a:pPr>
            <a:r>
              <a:rPr lang="en-US"/>
              <a:t>4H-</a:t>
            </a:r>
            <a:fld id="{19926521-0669-4C51-A1F1-CB9A5B4D8325}" type="slidenum">
              <a:rPr lang="en-US"/>
              <a:pPr>
                <a:defRPr/>
              </a:pPr>
              <a:t>‹#›</a:t>
            </a:fld>
            <a:endParaRPr lang="en-US"/>
          </a:p>
        </p:txBody>
      </p:sp>
    </p:spTree>
    <p:extLst>
      <p:ext uri="{BB962C8B-B14F-4D97-AF65-F5344CB8AC3E}">
        <p14:creationId xmlns:p14="http://schemas.microsoft.com/office/powerpoint/2010/main" val="34462745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3"/>
          <p:cNvSpPr>
            <a:spLocks noGrp="1"/>
          </p:cNvSpPr>
          <p:nvPr>
            <p:ph type="ftr" sz="quarter" idx="10"/>
          </p:nvPr>
        </p:nvSpPr>
        <p:spPr/>
        <p:txBody>
          <a:bodyPr/>
          <a:lstStyle>
            <a:lvl1pPr>
              <a:defRPr/>
            </a:lvl1pPr>
          </a:lstStyle>
          <a:p>
            <a:pPr>
              <a:defRPr/>
            </a:pPr>
            <a:endParaRPr lang="en-US"/>
          </a:p>
        </p:txBody>
      </p:sp>
      <p:sp>
        <p:nvSpPr>
          <p:cNvPr id="6" name="Slide Number Placeholder 2"/>
          <p:cNvSpPr>
            <a:spLocks noGrp="1"/>
          </p:cNvSpPr>
          <p:nvPr>
            <p:ph type="sldNum" sz="quarter" idx="11"/>
          </p:nvPr>
        </p:nvSpPr>
        <p:spPr/>
        <p:txBody>
          <a:bodyPr/>
          <a:lstStyle>
            <a:lvl1pPr>
              <a:defRPr/>
            </a:lvl1pPr>
          </a:lstStyle>
          <a:p>
            <a:pPr>
              <a:defRPr/>
            </a:pPr>
            <a:r>
              <a:rPr lang="en-US"/>
              <a:t>4H-</a:t>
            </a:r>
            <a:fld id="{109A448D-7DCE-47AE-A46F-3AAF96112857}" type="slidenum">
              <a:rPr lang="en-US"/>
              <a:pPr>
                <a:defRPr/>
              </a:pPr>
              <a:t>‹#›</a:t>
            </a:fld>
            <a:endParaRPr lang="en-US"/>
          </a:p>
        </p:txBody>
      </p:sp>
    </p:spTree>
    <p:extLst>
      <p:ext uri="{BB962C8B-B14F-4D97-AF65-F5344CB8AC3E}">
        <p14:creationId xmlns:p14="http://schemas.microsoft.com/office/powerpoint/2010/main" val="6941421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3"/>
          <p:cNvSpPr>
            <a:spLocks noGrp="1"/>
          </p:cNvSpPr>
          <p:nvPr>
            <p:ph type="ftr" sz="quarter" idx="10"/>
          </p:nvPr>
        </p:nvSpPr>
        <p:spPr/>
        <p:txBody>
          <a:bodyPr/>
          <a:lstStyle>
            <a:lvl1pPr>
              <a:defRPr/>
            </a:lvl1pPr>
          </a:lstStyle>
          <a:p>
            <a:pPr>
              <a:defRPr/>
            </a:pPr>
            <a:endParaRPr lang="en-US"/>
          </a:p>
        </p:txBody>
      </p:sp>
      <p:sp>
        <p:nvSpPr>
          <p:cNvPr id="6" name="Slide Number Placeholder 2"/>
          <p:cNvSpPr>
            <a:spLocks noGrp="1"/>
          </p:cNvSpPr>
          <p:nvPr>
            <p:ph type="sldNum" sz="quarter" idx="11"/>
          </p:nvPr>
        </p:nvSpPr>
        <p:spPr/>
        <p:txBody>
          <a:bodyPr/>
          <a:lstStyle>
            <a:lvl1pPr>
              <a:defRPr/>
            </a:lvl1pPr>
          </a:lstStyle>
          <a:p>
            <a:pPr>
              <a:defRPr/>
            </a:pPr>
            <a:r>
              <a:rPr lang="en-US"/>
              <a:t>4H-</a:t>
            </a:r>
            <a:fld id="{A73C312C-1EBB-43BB-ABF2-5B037312AC4A}" type="slidenum">
              <a:rPr lang="en-US"/>
              <a:pPr>
                <a:defRPr/>
              </a:pPr>
              <a:t>‹#›</a:t>
            </a:fld>
            <a:endParaRPr lang="en-US"/>
          </a:p>
        </p:txBody>
      </p:sp>
    </p:spTree>
    <p:extLst>
      <p:ext uri="{BB962C8B-B14F-4D97-AF65-F5344CB8AC3E}">
        <p14:creationId xmlns:p14="http://schemas.microsoft.com/office/powerpoint/2010/main" val="26448580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a:defRPr/>
            </a:pPr>
            <a:endParaRPr lang="en-US"/>
          </a:p>
        </p:txBody>
      </p:sp>
      <p:sp>
        <p:nvSpPr>
          <p:cNvPr id="5" name="Slide Number Placeholder 2"/>
          <p:cNvSpPr>
            <a:spLocks noGrp="1"/>
          </p:cNvSpPr>
          <p:nvPr>
            <p:ph type="sldNum" sz="quarter" idx="11"/>
          </p:nvPr>
        </p:nvSpPr>
        <p:spPr/>
        <p:txBody>
          <a:bodyPr/>
          <a:lstStyle>
            <a:lvl1pPr>
              <a:defRPr/>
            </a:lvl1pPr>
          </a:lstStyle>
          <a:p>
            <a:pPr>
              <a:defRPr/>
            </a:pPr>
            <a:r>
              <a:rPr lang="en-US"/>
              <a:t>4H-</a:t>
            </a:r>
            <a:fld id="{3FBB5D62-6FA7-4B92-8396-257DABCB1219}" type="slidenum">
              <a:rPr lang="en-US"/>
              <a:pPr>
                <a:defRPr/>
              </a:pPr>
              <a:t>‹#›</a:t>
            </a:fld>
            <a:endParaRPr lang="en-US"/>
          </a:p>
        </p:txBody>
      </p:sp>
    </p:spTree>
    <p:extLst>
      <p:ext uri="{BB962C8B-B14F-4D97-AF65-F5344CB8AC3E}">
        <p14:creationId xmlns:p14="http://schemas.microsoft.com/office/powerpoint/2010/main" val="26904090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42163" y="227013"/>
            <a:ext cx="2100262" cy="5668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9788" y="227013"/>
            <a:ext cx="6149975" cy="5668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a:defRPr/>
            </a:pPr>
            <a:endParaRPr lang="en-US"/>
          </a:p>
        </p:txBody>
      </p:sp>
      <p:sp>
        <p:nvSpPr>
          <p:cNvPr id="5" name="Slide Number Placeholder 2"/>
          <p:cNvSpPr>
            <a:spLocks noGrp="1"/>
          </p:cNvSpPr>
          <p:nvPr>
            <p:ph type="sldNum" sz="quarter" idx="11"/>
          </p:nvPr>
        </p:nvSpPr>
        <p:spPr/>
        <p:txBody>
          <a:bodyPr/>
          <a:lstStyle>
            <a:lvl1pPr>
              <a:defRPr/>
            </a:lvl1pPr>
          </a:lstStyle>
          <a:p>
            <a:pPr>
              <a:defRPr/>
            </a:pPr>
            <a:r>
              <a:rPr lang="en-US"/>
              <a:t>4H-</a:t>
            </a:r>
            <a:fld id="{257F7910-A408-4DEC-AFC6-9657EAF0497E}" type="slidenum">
              <a:rPr lang="en-US"/>
              <a:pPr>
                <a:defRPr/>
              </a:pPr>
              <a:t>‹#›</a:t>
            </a:fld>
            <a:endParaRPr lang="en-US"/>
          </a:p>
        </p:txBody>
      </p:sp>
    </p:spTree>
    <p:extLst>
      <p:ext uri="{BB962C8B-B14F-4D97-AF65-F5344CB8AC3E}">
        <p14:creationId xmlns:p14="http://schemas.microsoft.com/office/powerpoint/2010/main" val="2233354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65760" y="1353312"/>
            <a:ext cx="402336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54880" y="1353312"/>
            <a:ext cx="402336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3"/>
          <p:cNvSpPr>
            <a:spLocks noGrp="1"/>
          </p:cNvSpPr>
          <p:nvPr>
            <p:ph type="ftr" sz="quarter" idx="3"/>
          </p:nvPr>
        </p:nvSpPr>
        <p:spPr>
          <a:xfrm>
            <a:off x="18288" y="6492875"/>
            <a:ext cx="8229600" cy="347472"/>
          </a:xfrm>
          <a:prstGeom prst="rect">
            <a:avLst/>
          </a:prstGeom>
        </p:spPr>
        <p:txBody>
          <a:bodyPr vert="horz" lIns="91440" tIns="45720" rIns="91440" bIns="45720" rtlCol="0" anchor="ctr"/>
          <a:lstStyle>
            <a:lvl1pPr algn="l">
              <a:defRPr sz="1200" b="1">
                <a:solidFill>
                  <a:schemeClr val="bg1"/>
                </a:solidFill>
                <a:latin typeface="+mn-lt"/>
              </a:defRPr>
            </a:lvl1pPr>
          </a:lstStyle>
          <a:p>
            <a:pPr eaLnBrk="0" fontAlgn="base" hangingPunct="0">
              <a:spcBef>
                <a:spcPct val="0"/>
              </a:spcBef>
              <a:spcAft>
                <a:spcPct val="0"/>
              </a:spcAft>
            </a:pPr>
            <a:endParaRPr lang="en-US" dirty="0"/>
          </a:p>
        </p:txBody>
      </p:sp>
      <p:sp>
        <p:nvSpPr>
          <p:cNvPr id="8" name="Slide Number Placeholder 2"/>
          <p:cNvSpPr>
            <a:spLocks noGrp="1"/>
          </p:cNvSpPr>
          <p:nvPr>
            <p:ph type="sldNum" sz="quarter" idx="4"/>
          </p:nvPr>
        </p:nvSpPr>
        <p:spPr>
          <a:xfrm>
            <a:off x="8394192" y="6492875"/>
            <a:ext cx="731520" cy="347472"/>
          </a:xfrm>
          <a:prstGeom prst="rect">
            <a:avLst/>
          </a:prstGeom>
        </p:spPr>
        <p:txBody>
          <a:bodyPr vert="horz" lIns="91440" tIns="45720" rIns="91440" bIns="45720" rtlCol="0" anchor="ctr"/>
          <a:lstStyle>
            <a:lvl1pPr algn="r">
              <a:defRPr sz="1200">
                <a:solidFill>
                  <a:schemeClr val="bg1"/>
                </a:solidFill>
                <a:latin typeface="+mn-lt"/>
              </a:defRPr>
            </a:lvl1p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a:t>
            </a:fld>
            <a:endParaRPr lang="en-US" dirty="0"/>
          </a:p>
        </p:txBody>
      </p:sp>
    </p:spTree>
    <p:extLst>
      <p:ext uri="{BB962C8B-B14F-4D97-AF65-F5344CB8AC3E}">
        <p14:creationId xmlns:p14="http://schemas.microsoft.com/office/powerpoint/2010/main" val="279323931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39788" y="152400"/>
            <a:ext cx="8228012" cy="5743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3"/>
          <p:cNvSpPr>
            <a:spLocks noGrp="1"/>
          </p:cNvSpPr>
          <p:nvPr>
            <p:ph type="ftr" sz="quarter" idx="10"/>
          </p:nvPr>
        </p:nvSpPr>
        <p:spPr/>
        <p:txBody>
          <a:bodyPr/>
          <a:lstStyle>
            <a:lvl1pPr>
              <a:defRPr/>
            </a:lvl1pPr>
          </a:lstStyle>
          <a:p>
            <a:pPr>
              <a:defRPr/>
            </a:pPr>
            <a:endParaRPr lang="en-US"/>
          </a:p>
        </p:txBody>
      </p:sp>
      <p:sp>
        <p:nvSpPr>
          <p:cNvPr id="4" name="Slide Number Placeholder 2"/>
          <p:cNvSpPr>
            <a:spLocks noGrp="1"/>
          </p:cNvSpPr>
          <p:nvPr>
            <p:ph type="sldNum" sz="quarter" idx="11"/>
          </p:nvPr>
        </p:nvSpPr>
        <p:spPr/>
        <p:txBody>
          <a:bodyPr/>
          <a:lstStyle>
            <a:lvl1pPr>
              <a:defRPr/>
            </a:lvl1pPr>
          </a:lstStyle>
          <a:p>
            <a:pPr>
              <a:defRPr/>
            </a:pPr>
            <a:r>
              <a:rPr lang="en-US"/>
              <a:t>4H-</a:t>
            </a:r>
            <a:fld id="{E89794F2-981C-4593-A2E0-63FDD30E48E1}" type="slidenum">
              <a:rPr lang="en-US"/>
              <a:pPr>
                <a:defRPr/>
              </a:pPr>
              <a:t>‹#›</a:t>
            </a:fld>
            <a:endParaRPr lang="en-US"/>
          </a:p>
        </p:txBody>
      </p:sp>
    </p:spTree>
    <p:extLst>
      <p:ext uri="{BB962C8B-B14F-4D97-AF65-F5344CB8AC3E}">
        <p14:creationId xmlns:p14="http://schemas.microsoft.com/office/powerpoint/2010/main" val="17789478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mediaAndTx">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Media Placeholder 2"/>
          <p:cNvSpPr>
            <a:spLocks noGrp="1"/>
          </p:cNvSpPr>
          <p:nvPr>
            <p:ph type="media" sz="half" idx="1"/>
          </p:nvPr>
        </p:nvSpPr>
        <p:spPr>
          <a:xfrm>
            <a:off x="457200" y="1981200"/>
            <a:ext cx="4038600" cy="4114800"/>
          </a:xfrm>
        </p:spPr>
        <p:txBody>
          <a:bodyPr/>
          <a:lstStyle/>
          <a:p>
            <a:pPr lvl="0"/>
            <a:endParaRPr lang="en-US" noProof="0"/>
          </a:p>
        </p:txBody>
      </p:sp>
      <p:sp>
        <p:nvSpPr>
          <p:cNvPr id="4" name="Text Placeholder 3"/>
          <p:cNvSpPr>
            <a:spLocks noGrp="1"/>
          </p:cNvSpPr>
          <p:nvPr>
            <p:ph type="body"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3"/>
          <p:cNvSpPr>
            <a:spLocks noGrp="1"/>
          </p:cNvSpPr>
          <p:nvPr>
            <p:ph type="ftr" sz="quarter" idx="10"/>
          </p:nvPr>
        </p:nvSpPr>
        <p:spPr/>
        <p:txBody>
          <a:bodyPr/>
          <a:lstStyle>
            <a:lvl1pPr>
              <a:defRPr/>
            </a:lvl1pPr>
          </a:lstStyle>
          <a:p>
            <a:pPr>
              <a:defRPr/>
            </a:pPr>
            <a:endParaRPr lang="en-US"/>
          </a:p>
        </p:txBody>
      </p:sp>
      <p:sp>
        <p:nvSpPr>
          <p:cNvPr id="6" name="Slide Number Placeholder 2"/>
          <p:cNvSpPr>
            <a:spLocks noGrp="1"/>
          </p:cNvSpPr>
          <p:nvPr>
            <p:ph type="sldNum" sz="quarter" idx="11"/>
          </p:nvPr>
        </p:nvSpPr>
        <p:spPr/>
        <p:txBody>
          <a:bodyPr/>
          <a:lstStyle>
            <a:lvl1pPr>
              <a:defRPr/>
            </a:lvl1pPr>
          </a:lstStyle>
          <a:p>
            <a:pPr>
              <a:defRPr/>
            </a:pPr>
            <a:r>
              <a:rPr lang="en-US"/>
              <a:t>4H-</a:t>
            </a:r>
            <a:fld id="{32345BCF-2AEB-4D8C-BAAD-520A92AB0DCD}" type="slidenum">
              <a:rPr lang="en-US"/>
              <a:pPr>
                <a:defRPr/>
              </a:pPr>
              <a:t>‹#›</a:t>
            </a:fld>
            <a:endParaRPr lang="en-US"/>
          </a:p>
        </p:txBody>
      </p:sp>
    </p:spTree>
    <p:extLst>
      <p:ext uri="{BB962C8B-B14F-4D97-AF65-F5344CB8AC3E}">
        <p14:creationId xmlns:p14="http://schemas.microsoft.com/office/powerpoint/2010/main" val="26324851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11" descr="_LessonTitleImage.jpg"/>
          <p:cNvPicPr>
            <a:picLocks noChangeAspect="1"/>
          </p:cNvPicPr>
          <p:nvPr userDrawn="1"/>
        </p:nvPicPr>
        <p:blipFill>
          <a:blip r:embed="rId2">
            <a:extLst>
              <a:ext uri="{28A0092B-C50C-407E-A947-70E740481C1C}">
                <a14:useLocalDpi xmlns:a14="http://schemas.microsoft.com/office/drawing/2010/main" val="0"/>
              </a:ext>
            </a:extLst>
          </a:blip>
          <a:srcRect t="11111"/>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2"/>
          <p:cNvSpPr>
            <a:spLocks noChangeArrowheads="1"/>
          </p:cNvSpPr>
          <p:nvPr userDrawn="1"/>
        </p:nvSpPr>
        <p:spPr bwMode="auto">
          <a:xfrm>
            <a:off x="0" y="3657600"/>
            <a:ext cx="9144000" cy="28194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fontAlgn="base" hangingPunct="0">
              <a:spcBef>
                <a:spcPct val="0"/>
              </a:spcBef>
              <a:spcAft>
                <a:spcPct val="0"/>
              </a:spcAft>
            </a:pPr>
            <a:endParaRPr lang="en-US" sz="2000" smtClean="0">
              <a:solidFill>
                <a:srgbClr val="000000"/>
              </a:solidFill>
              <a:latin typeface="Times" pitchFamily="18" charset="0"/>
            </a:endParaRPr>
          </a:p>
        </p:txBody>
      </p:sp>
      <p:sp>
        <p:nvSpPr>
          <p:cNvPr id="5" name="Rectangle 3"/>
          <p:cNvSpPr>
            <a:spLocks noChangeArrowheads="1"/>
          </p:cNvSpPr>
          <p:nvPr/>
        </p:nvSpPr>
        <p:spPr bwMode="auto">
          <a:xfrm>
            <a:off x="0" y="2895600"/>
            <a:ext cx="9144000" cy="762000"/>
          </a:xfrm>
          <a:prstGeom prst="rect">
            <a:avLst/>
          </a:prstGeom>
          <a:solidFill>
            <a:srgbClr val="18203B">
              <a:alpha val="81960"/>
            </a:srgbClr>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000" smtClean="0">
              <a:solidFill>
                <a:srgbClr val="000000"/>
              </a:solidFill>
              <a:latin typeface="Times" pitchFamily="18" charset="0"/>
            </a:endParaRPr>
          </a:p>
        </p:txBody>
      </p:sp>
      <p:sp>
        <p:nvSpPr>
          <p:cNvPr id="6" name="Line 7"/>
          <p:cNvSpPr>
            <a:spLocks noChangeShapeType="1"/>
          </p:cNvSpPr>
          <p:nvPr/>
        </p:nvSpPr>
        <p:spPr bwMode="auto">
          <a:xfrm>
            <a:off x="3429000" y="4114800"/>
            <a:ext cx="0" cy="1279525"/>
          </a:xfrm>
          <a:prstGeom prst="line">
            <a:avLst/>
          </a:prstGeom>
          <a:noFill/>
          <a:ln w="28575">
            <a:solidFill>
              <a:srgbClr val="1C1C1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7" name="Picture 16" descr="ResponderCollage2_sm.jpg"/>
          <p:cNvPicPr>
            <a:picLocks noChangeAspect="1"/>
          </p:cNvPicPr>
          <p:nvPr userDrawn="1"/>
        </p:nvPicPr>
        <p:blipFill>
          <a:blip r:embed="rId3">
            <a:extLst>
              <a:ext uri="{28A0092B-C50C-407E-A947-70E740481C1C}">
                <a14:useLocalDpi xmlns:a14="http://schemas.microsoft.com/office/drawing/2010/main" val="0"/>
              </a:ext>
            </a:extLst>
          </a:blip>
          <a:srcRect b="2042"/>
          <a:stretch>
            <a:fillRect/>
          </a:stretch>
        </p:blipFill>
        <p:spPr bwMode="auto">
          <a:xfrm>
            <a:off x="0" y="0"/>
            <a:ext cx="9144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9"/>
          <p:cNvSpPr>
            <a:spLocks noGrp="1" noChangeArrowheads="1"/>
          </p:cNvSpPr>
          <p:nvPr>
            <p:ph type="title"/>
          </p:nvPr>
        </p:nvSpPr>
        <p:spPr bwMode="auto">
          <a:xfrm>
            <a:off x="3611880" y="4114800"/>
            <a:ext cx="5110162" cy="1280160"/>
          </a:xfrm>
          <a:prstGeom prst="rect">
            <a:avLst/>
          </a:prstGeom>
          <a:noFill/>
          <a:ln w="9525">
            <a:noFill/>
            <a:miter lim="800000"/>
            <a:headEnd/>
            <a:tailEnd/>
          </a:ln>
        </p:spPr>
        <p:txBody>
          <a:bodyPr/>
          <a:lstStyle>
            <a:lvl1pPr algn="l">
              <a:defRPr sz="3200" b="1">
                <a:solidFill>
                  <a:srgbClr val="1C1C1C"/>
                </a:solidFill>
              </a:defRPr>
            </a:lvl1pPr>
          </a:lstStyle>
          <a:p>
            <a:pPr lvl="0"/>
            <a:r>
              <a:rPr lang="en-US" dirty="0" smtClean="0"/>
              <a:t>Click to edit Master title style</a:t>
            </a:r>
          </a:p>
        </p:txBody>
      </p:sp>
      <p:sp>
        <p:nvSpPr>
          <p:cNvPr id="8" name="Footer Placeholder 3"/>
          <p:cNvSpPr>
            <a:spLocks noGrp="1"/>
          </p:cNvSpPr>
          <p:nvPr>
            <p:ph type="ftr" sz="quarter" idx="10"/>
          </p:nvPr>
        </p:nvSpPr>
        <p:spPr/>
        <p:txBody>
          <a:bodyPr/>
          <a:lstStyle>
            <a:lvl1pPr algn="l">
              <a:defRPr sz="1200" b="1">
                <a:solidFill>
                  <a:srgbClr val="FFFFFF"/>
                </a:solidFill>
                <a:latin typeface="+mn-lt"/>
              </a:defRPr>
            </a:lvl1pPr>
          </a:lstStyle>
          <a:p>
            <a:pPr>
              <a:defRPr/>
            </a:pPr>
            <a:endParaRPr lang="en-US"/>
          </a:p>
        </p:txBody>
      </p:sp>
      <p:sp>
        <p:nvSpPr>
          <p:cNvPr id="9" name="Slide Number Placeholder 2"/>
          <p:cNvSpPr>
            <a:spLocks noGrp="1"/>
          </p:cNvSpPr>
          <p:nvPr>
            <p:ph type="sldNum" sz="quarter" idx="11"/>
          </p:nvPr>
        </p:nvSpPr>
        <p:spPr/>
        <p:txBody>
          <a:bodyPr/>
          <a:lstStyle>
            <a:lvl1pPr algn="r">
              <a:defRPr sz="1200">
                <a:solidFill>
                  <a:srgbClr val="FFFFFF"/>
                </a:solidFill>
                <a:latin typeface="+mn-lt"/>
              </a:defRPr>
            </a:lvl1pPr>
          </a:lstStyle>
          <a:p>
            <a:pPr>
              <a:defRPr/>
            </a:pPr>
            <a:r>
              <a:rPr lang="en-US"/>
              <a:t>1-</a:t>
            </a:r>
            <a:fld id="{695117E2-3371-4B4C-963B-9ED2610BB785}" type="slidenum">
              <a:rPr lang="en-US"/>
              <a:pPr>
                <a:defRPr/>
              </a:pPr>
              <a:t>‹#›</a:t>
            </a:fld>
            <a:endParaRPr lang="en-US"/>
          </a:p>
        </p:txBody>
      </p:sp>
    </p:spTree>
    <p:extLst>
      <p:ext uri="{BB962C8B-B14F-4D97-AF65-F5344CB8AC3E}">
        <p14:creationId xmlns:p14="http://schemas.microsoft.com/office/powerpoint/2010/main" val="1473094763"/>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pPr>
              <a:defRPr/>
            </a:pPr>
            <a:endParaRPr lang="en-US"/>
          </a:p>
        </p:txBody>
      </p:sp>
      <p:sp>
        <p:nvSpPr>
          <p:cNvPr id="5" name="Slide Number Placeholder 2"/>
          <p:cNvSpPr>
            <a:spLocks noGrp="1"/>
          </p:cNvSpPr>
          <p:nvPr>
            <p:ph type="sldNum" sz="quarter" idx="11"/>
          </p:nvPr>
        </p:nvSpPr>
        <p:spPr/>
        <p:txBody>
          <a:bodyPr/>
          <a:lstStyle>
            <a:lvl1pPr>
              <a:defRPr/>
            </a:lvl1pPr>
          </a:lstStyle>
          <a:p>
            <a:pPr>
              <a:defRPr/>
            </a:pPr>
            <a:r>
              <a:rPr lang="en-US"/>
              <a:t>4H-</a:t>
            </a:r>
            <a:fld id="{ADB881AE-D8E6-4CF1-9F36-E60A381458B8}" type="slidenum">
              <a:rPr lang="en-US"/>
              <a:pPr>
                <a:defRPr/>
              </a:pPr>
              <a:t>‹#›</a:t>
            </a:fld>
            <a:endParaRPr lang="en-US"/>
          </a:p>
        </p:txBody>
      </p:sp>
    </p:spTree>
    <p:extLst>
      <p:ext uri="{BB962C8B-B14F-4D97-AF65-F5344CB8AC3E}">
        <p14:creationId xmlns:p14="http://schemas.microsoft.com/office/powerpoint/2010/main" val="6979619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1C1C1C"/>
                </a:solidFill>
              </a:defRPr>
            </a:lvl1pPr>
            <a:lvl2pPr>
              <a:spcBef>
                <a:spcPts val="1500"/>
              </a:spcBef>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pPr>
              <a:defRPr/>
            </a:pPr>
            <a:endParaRPr lang="en-US"/>
          </a:p>
        </p:txBody>
      </p:sp>
      <p:sp>
        <p:nvSpPr>
          <p:cNvPr id="5" name="Slide Number Placeholder 2"/>
          <p:cNvSpPr>
            <a:spLocks noGrp="1"/>
          </p:cNvSpPr>
          <p:nvPr>
            <p:ph type="sldNum" sz="quarter" idx="11"/>
          </p:nvPr>
        </p:nvSpPr>
        <p:spPr/>
        <p:txBody>
          <a:bodyPr/>
          <a:lstStyle>
            <a:lvl1pPr>
              <a:defRPr/>
            </a:lvl1pPr>
          </a:lstStyle>
          <a:p>
            <a:pPr>
              <a:defRPr/>
            </a:pPr>
            <a:r>
              <a:rPr lang="en-US"/>
              <a:t>4H-</a:t>
            </a:r>
            <a:fld id="{D017BE17-7FD4-4FB6-9345-008C55783CBE}" type="slidenum">
              <a:rPr lang="en-US"/>
              <a:pPr>
                <a:defRPr/>
              </a:pPr>
              <a:t>‹#›</a:t>
            </a:fld>
            <a:endParaRPr lang="en-US"/>
          </a:p>
        </p:txBody>
      </p:sp>
    </p:spTree>
    <p:extLst>
      <p:ext uri="{BB962C8B-B14F-4D97-AF65-F5344CB8AC3E}">
        <p14:creationId xmlns:p14="http://schemas.microsoft.com/office/powerpoint/2010/main" val="745808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pPr>
              <a:defRPr/>
            </a:pPr>
            <a:endParaRPr lang="en-US"/>
          </a:p>
        </p:txBody>
      </p:sp>
      <p:sp>
        <p:nvSpPr>
          <p:cNvPr id="5" name="Slide Number Placeholder 2"/>
          <p:cNvSpPr>
            <a:spLocks noGrp="1"/>
          </p:cNvSpPr>
          <p:nvPr>
            <p:ph type="sldNum" sz="quarter" idx="11"/>
          </p:nvPr>
        </p:nvSpPr>
        <p:spPr/>
        <p:txBody>
          <a:bodyPr/>
          <a:lstStyle>
            <a:lvl1pPr>
              <a:defRPr/>
            </a:lvl1pPr>
          </a:lstStyle>
          <a:p>
            <a:pPr>
              <a:defRPr/>
            </a:pPr>
            <a:r>
              <a:rPr lang="en-US"/>
              <a:t>4H-</a:t>
            </a:r>
            <a:fld id="{67D7D56E-3D6E-4CDF-B121-BBB24DAAD27F}" type="slidenum">
              <a:rPr lang="en-US"/>
              <a:pPr>
                <a:defRPr/>
              </a:pPr>
              <a:t>‹#›</a:t>
            </a:fld>
            <a:endParaRPr lang="en-US"/>
          </a:p>
        </p:txBody>
      </p:sp>
    </p:spTree>
    <p:extLst>
      <p:ext uri="{BB962C8B-B14F-4D97-AF65-F5344CB8AC3E}">
        <p14:creationId xmlns:p14="http://schemas.microsoft.com/office/powerpoint/2010/main" val="42525363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65760" y="1353312"/>
            <a:ext cx="402336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54880" y="1353312"/>
            <a:ext cx="402336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3"/>
          <p:cNvSpPr>
            <a:spLocks noGrp="1"/>
          </p:cNvSpPr>
          <p:nvPr>
            <p:ph type="ftr" sz="quarter" idx="10"/>
          </p:nvPr>
        </p:nvSpPr>
        <p:spPr/>
        <p:txBody>
          <a:bodyPr/>
          <a:lstStyle>
            <a:lvl1pPr>
              <a:defRPr/>
            </a:lvl1pPr>
          </a:lstStyle>
          <a:p>
            <a:pPr>
              <a:defRPr/>
            </a:pPr>
            <a:endParaRPr lang="en-US"/>
          </a:p>
        </p:txBody>
      </p:sp>
      <p:sp>
        <p:nvSpPr>
          <p:cNvPr id="6" name="Slide Number Placeholder 2"/>
          <p:cNvSpPr>
            <a:spLocks noGrp="1"/>
          </p:cNvSpPr>
          <p:nvPr>
            <p:ph type="sldNum" sz="quarter" idx="11"/>
          </p:nvPr>
        </p:nvSpPr>
        <p:spPr/>
        <p:txBody>
          <a:bodyPr/>
          <a:lstStyle>
            <a:lvl1pPr>
              <a:defRPr/>
            </a:lvl1pPr>
          </a:lstStyle>
          <a:p>
            <a:pPr>
              <a:defRPr/>
            </a:pPr>
            <a:r>
              <a:rPr lang="en-US"/>
              <a:t>4H-</a:t>
            </a:r>
            <a:fld id="{5BD2E3E2-0C44-44C1-93E7-DD30936C2C74}" type="slidenum">
              <a:rPr lang="en-US"/>
              <a:pPr>
                <a:defRPr/>
              </a:pPr>
              <a:t>‹#›</a:t>
            </a:fld>
            <a:endParaRPr lang="en-US"/>
          </a:p>
        </p:txBody>
      </p:sp>
    </p:spTree>
    <p:extLst>
      <p:ext uri="{BB962C8B-B14F-4D97-AF65-F5344CB8AC3E}">
        <p14:creationId xmlns:p14="http://schemas.microsoft.com/office/powerpoint/2010/main" val="28563151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5760" y="1353312"/>
            <a:ext cx="4023360" cy="73152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65760" y="2267712"/>
            <a:ext cx="402336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754880" y="1353312"/>
            <a:ext cx="4023360" cy="73152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54880" y="2267712"/>
            <a:ext cx="402336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Rectangle 19"/>
          <p:cNvSpPr>
            <a:spLocks noGrp="1" noChangeArrowheads="1"/>
          </p:cNvSpPr>
          <p:nvPr>
            <p:ph type="title"/>
          </p:nvPr>
        </p:nvSpPr>
        <p:spPr bwMode="auto">
          <a:xfrm>
            <a:off x="2357438" y="152400"/>
            <a:ext cx="6710362" cy="612775"/>
          </a:xfrm>
          <a:prstGeom prst="rect">
            <a:avLst/>
          </a:prstGeom>
          <a:noFill/>
          <a:ln w="9525">
            <a:noFill/>
            <a:miter lim="800000"/>
            <a:headEnd/>
            <a:tailEnd/>
          </a:ln>
        </p:spPr>
        <p:txBody>
          <a:bodyPr/>
          <a:lstStyle/>
          <a:p>
            <a:pPr lvl="0"/>
            <a:r>
              <a:rPr lang="en-US" smtClean="0"/>
              <a:t>Click to edit Master title style</a:t>
            </a:r>
          </a:p>
        </p:txBody>
      </p:sp>
      <p:sp>
        <p:nvSpPr>
          <p:cNvPr id="7" name="Footer Placeholder 3"/>
          <p:cNvSpPr>
            <a:spLocks noGrp="1"/>
          </p:cNvSpPr>
          <p:nvPr>
            <p:ph type="ftr" sz="quarter" idx="10"/>
          </p:nvPr>
        </p:nvSpPr>
        <p:spPr/>
        <p:txBody>
          <a:bodyPr/>
          <a:lstStyle>
            <a:lvl1pPr>
              <a:defRPr/>
            </a:lvl1pPr>
          </a:lstStyle>
          <a:p>
            <a:pPr>
              <a:defRPr/>
            </a:pPr>
            <a:endParaRPr lang="en-US"/>
          </a:p>
        </p:txBody>
      </p:sp>
      <p:sp>
        <p:nvSpPr>
          <p:cNvPr id="8" name="Slide Number Placeholder 2"/>
          <p:cNvSpPr>
            <a:spLocks noGrp="1"/>
          </p:cNvSpPr>
          <p:nvPr>
            <p:ph type="sldNum" sz="quarter" idx="11"/>
          </p:nvPr>
        </p:nvSpPr>
        <p:spPr/>
        <p:txBody>
          <a:bodyPr/>
          <a:lstStyle>
            <a:lvl1pPr>
              <a:defRPr/>
            </a:lvl1pPr>
          </a:lstStyle>
          <a:p>
            <a:pPr>
              <a:defRPr/>
            </a:pPr>
            <a:r>
              <a:rPr lang="en-US"/>
              <a:t>4H-</a:t>
            </a:r>
            <a:fld id="{9B9146C0-D67D-4E6C-BF4C-17F291C64393}" type="slidenum">
              <a:rPr lang="en-US"/>
              <a:pPr>
                <a:defRPr/>
              </a:pPr>
              <a:t>‹#›</a:t>
            </a:fld>
            <a:endParaRPr lang="en-US"/>
          </a:p>
        </p:txBody>
      </p:sp>
    </p:spTree>
    <p:extLst>
      <p:ext uri="{BB962C8B-B14F-4D97-AF65-F5344CB8AC3E}">
        <p14:creationId xmlns:p14="http://schemas.microsoft.com/office/powerpoint/2010/main" val="12904849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3"/>
          <p:cNvSpPr>
            <a:spLocks noGrp="1"/>
          </p:cNvSpPr>
          <p:nvPr>
            <p:ph type="ftr" sz="quarter" idx="10"/>
          </p:nvPr>
        </p:nvSpPr>
        <p:spPr/>
        <p:txBody>
          <a:bodyPr/>
          <a:lstStyle>
            <a:lvl1pPr>
              <a:defRPr/>
            </a:lvl1pPr>
          </a:lstStyle>
          <a:p>
            <a:pPr>
              <a:defRPr/>
            </a:pPr>
            <a:endParaRPr lang="en-US"/>
          </a:p>
        </p:txBody>
      </p:sp>
      <p:sp>
        <p:nvSpPr>
          <p:cNvPr id="4" name="Slide Number Placeholder 2"/>
          <p:cNvSpPr>
            <a:spLocks noGrp="1"/>
          </p:cNvSpPr>
          <p:nvPr>
            <p:ph type="sldNum" sz="quarter" idx="11"/>
          </p:nvPr>
        </p:nvSpPr>
        <p:spPr/>
        <p:txBody>
          <a:bodyPr/>
          <a:lstStyle>
            <a:lvl1pPr>
              <a:defRPr/>
            </a:lvl1pPr>
          </a:lstStyle>
          <a:p>
            <a:pPr>
              <a:defRPr/>
            </a:pPr>
            <a:r>
              <a:rPr lang="en-US"/>
              <a:t>4H-</a:t>
            </a:r>
            <a:fld id="{C0D1D3CB-BA0C-4C19-A21B-6465F8CBF622}" type="slidenum">
              <a:rPr lang="en-US"/>
              <a:pPr>
                <a:defRPr/>
              </a:pPr>
              <a:t>‹#›</a:t>
            </a:fld>
            <a:endParaRPr lang="en-US"/>
          </a:p>
        </p:txBody>
      </p:sp>
    </p:spTree>
    <p:extLst>
      <p:ext uri="{BB962C8B-B14F-4D97-AF65-F5344CB8AC3E}">
        <p14:creationId xmlns:p14="http://schemas.microsoft.com/office/powerpoint/2010/main" val="4283168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3"/>
          <p:cNvSpPr>
            <a:spLocks noGrp="1"/>
          </p:cNvSpPr>
          <p:nvPr>
            <p:ph type="ftr" sz="quarter" idx="10"/>
          </p:nvPr>
        </p:nvSpPr>
        <p:spPr/>
        <p:txBody>
          <a:bodyPr/>
          <a:lstStyle>
            <a:lvl1pPr>
              <a:defRPr/>
            </a:lvl1pPr>
          </a:lstStyle>
          <a:p>
            <a:pPr>
              <a:defRPr/>
            </a:pPr>
            <a:endParaRPr lang="en-US"/>
          </a:p>
        </p:txBody>
      </p:sp>
      <p:sp>
        <p:nvSpPr>
          <p:cNvPr id="3" name="Slide Number Placeholder 2"/>
          <p:cNvSpPr>
            <a:spLocks noGrp="1"/>
          </p:cNvSpPr>
          <p:nvPr>
            <p:ph type="sldNum" sz="quarter" idx="11"/>
          </p:nvPr>
        </p:nvSpPr>
        <p:spPr/>
        <p:txBody>
          <a:bodyPr/>
          <a:lstStyle>
            <a:lvl1pPr>
              <a:defRPr/>
            </a:lvl1pPr>
          </a:lstStyle>
          <a:p>
            <a:pPr>
              <a:defRPr/>
            </a:pPr>
            <a:r>
              <a:rPr lang="en-US"/>
              <a:t>4H-</a:t>
            </a:r>
            <a:fld id="{F3B372A7-5CB4-4AF9-88BF-BB4CFB2BFFBB}" type="slidenum">
              <a:rPr lang="en-US"/>
              <a:pPr>
                <a:defRPr/>
              </a:pPr>
              <a:t>‹#›</a:t>
            </a:fld>
            <a:endParaRPr lang="en-US"/>
          </a:p>
        </p:txBody>
      </p:sp>
    </p:spTree>
    <p:extLst>
      <p:ext uri="{BB962C8B-B14F-4D97-AF65-F5344CB8AC3E}">
        <p14:creationId xmlns:p14="http://schemas.microsoft.com/office/powerpoint/2010/main" val="3074823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5760" y="1353312"/>
            <a:ext cx="4023360" cy="73152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65760" y="2267712"/>
            <a:ext cx="402336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754880" y="1353312"/>
            <a:ext cx="4023360" cy="73152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54880" y="2267712"/>
            <a:ext cx="402336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Rectangle 19"/>
          <p:cNvSpPr>
            <a:spLocks noGrp="1" noChangeArrowheads="1"/>
          </p:cNvSpPr>
          <p:nvPr>
            <p:ph type="title"/>
          </p:nvPr>
        </p:nvSpPr>
        <p:spPr bwMode="auto">
          <a:xfrm>
            <a:off x="2357438" y="152400"/>
            <a:ext cx="6710362" cy="6127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 name="Footer Placeholder 3"/>
          <p:cNvSpPr>
            <a:spLocks noGrp="1"/>
          </p:cNvSpPr>
          <p:nvPr>
            <p:ph type="ftr" sz="quarter" idx="10"/>
          </p:nvPr>
        </p:nvSpPr>
        <p:spPr>
          <a:xfrm>
            <a:off x="18288" y="6492875"/>
            <a:ext cx="8229600" cy="347472"/>
          </a:xfrm>
          <a:prstGeom prst="rect">
            <a:avLst/>
          </a:prstGeom>
        </p:spPr>
        <p:txBody>
          <a:bodyPr vert="horz" lIns="91440" tIns="45720" rIns="91440" bIns="45720" rtlCol="0" anchor="ctr"/>
          <a:lstStyle>
            <a:lvl1pPr algn="l">
              <a:defRPr sz="1200" b="1">
                <a:solidFill>
                  <a:schemeClr val="bg1"/>
                </a:solidFill>
                <a:latin typeface="+mn-lt"/>
              </a:defRPr>
            </a:lvl1pPr>
          </a:lstStyle>
          <a:p>
            <a:pPr eaLnBrk="0" fontAlgn="base" hangingPunct="0">
              <a:spcBef>
                <a:spcPct val="0"/>
              </a:spcBef>
              <a:spcAft>
                <a:spcPct val="0"/>
              </a:spcAft>
            </a:pPr>
            <a:endParaRPr lang="en-US" dirty="0"/>
          </a:p>
        </p:txBody>
      </p:sp>
      <p:sp>
        <p:nvSpPr>
          <p:cNvPr id="10" name="Slide Number Placeholder 2"/>
          <p:cNvSpPr>
            <a:spLocks noGrp="1"/>
          </p:cNvSpPr>
          <p:nvPr>
            <p:ph type="sldNum" sz="quarter" idx="11"/>
          </p:nvPr>
        </p:nvSpPr>
        <p:spPr>
          <a:xfrm>
            <a:off x="8394192" y="6492875"/>
            <a:ext cx="731520" cy="347472"/>
          </a:xfrm>
          <a:prstGeom prst="rect">
            <a:avLst/>
          </a:prstGeom>
        </p:spPr>
        <p:txBody>
          <a:bodyPr vert="horz" lIns="91440" tIns="45720" rIns="91440" bIns="45720" rtlCol="0" anchor="ctr"/>
          <a:lstStyle>
            <a:lvl1pPr algn="r">
              <a:defRPr sz="1200">
                <a:solidFill>
                  <a:schemeClr val="bg1"/>
                </a:solidFill>
                <a:latin typeface="+mn-lt"/>
              </a:defRPr>
            </a:lvl1p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a:t>
            </a:fld>
            <a:endParaRPr lang="en-US" dirty="0"/>
          </a:p>
        </p:txBody>
      </p:sp>
    </p:spTree>
    <p:extLst>
      <p:ext uri="{BB962C8B-B14F-4D97-AF65-F5344CB8AC3E}">
        <p14:creationId xmlns:p14="http://schemas.microsoft.com/office/powerpoint/2010/main" val="3069661280"/>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3"/>
          <p:cNvSpPr>
            <a:spLocks noGrp="1"/>
          </p:cNvSpPr>
          <p:nvPr>
            <p:ph type="ftr" sz="quarter" idx="10"/>
          </p:nvPr>
        </p:nvSpPr>
        <p:spPr/>
        <p:txBody>
          <a:bodyPr/>
          <a:lstStyle>
            <a:lvl1pPr>
              <a:defRPr/>
            </a:lvl1pPr>
          </a:lstStyle>
          <a:p>
            <a:pPr>
              <a:defRPr/>
            </a:pPr>
            <a:endParaRPr lang="en-US"/>
          </a:p>
        </p:txBody>
      </p:sp>
      <p:sp>
        <p:nvSpPr>
          <p:cNvPr id="6" name="Slide Number Placeholder 2"/>
          <p:cNvSpPr>
            <a:spLocks noGrp="1"/>
          </p:cNvSpPr>
          <p:nvPr>
            <p:ph type="sldNum" sz="quarter" idx="11"/>
          </p:nvPr>
        </p:nvSpPr>
        <p:spPr/>
        <p:txBody>
          <a:bodyPr/>
          <a:lstStyle>
            <a:lvl1pPr>
              <a:defRPr/>
            </a:lvl1pPr>
          </a:lstStyle>
          <a:p>
            <a:pPr>
              <a:defRPr/>
            </a:pPr>
            <a:r>
              <a:rPr lang="en-US"/>
              <a:t>4H-</a:t>
            </a:r>
            <a:fld id="{36293B97-C5BD-46C9-807D-CBF0A6154F87}" type="slidenum">
              <a:rPr lang="en-US"/>
              <a:pPr>
                <a:defRPr/>
              </a:pPr>
              <a:t>‹#›</a:t>
            </a:fld>
            <a:endParaRPr lang="en-US"/>
          </a:p>
        </p:txBody>
      </p:sp>
    </p:spTree>
    <p:extLst>
      <p:ext uri="{BB962C8B-B14F-4D97-AF65-F5344CB8AC3E}">
        <p14:creationId xmlns:p14="http://schemas.microsoft.com/office/powerpoint/2010/main" val="28400296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3"/>
          <p:cNvSpPr>
            <a:spLocks noGrp="1"/>
          </p:cNvSpPr>
          <p:nvPr>
            <p:ph type="ftr" sz="quarter" idx="10"/>
          </p:nvPr>
        </p:nvSpPr>
        <p:spPr/>
        <p:txBody>
          <a:bodyPr/>
          <a:lstStyle>
            <a:lvl1pPr>
              <a:defRPr/>
            </a:lvl1pPr>
          </a:lstStyle>
          <a:p>
            <a:pPr>
              <a:defRPr/>
            </a:pPr>
            <a:endParaRPr lang="en-US"/>
          </a:p>
        </p:txBody>
      </p:sp>
      <p:sp>
        <p:nvSpPr>
          <p:cNvPr id="6" name="Slide Number Placeholder 2"/>
          <p:cNvSpPr>
            <a:spLocks noGrp="1"/>
          </p:cNvSpPr>
          <p:nvPr>
            <p:ph type="sldNum" sz="quarter" idx="11"/>
          </p:nvPr>
        </p:nvSpPr>
        <p:spPr/>
        <p:txBody>
          <a:bodyPr/>
          <a:lstStyle>
            <a:lvl1pPr>
              <a:defRPr/>
            </a:lvl1pPr>
          </a:lstStyle>
          <a:p>
            <a:pPr>
              <a:defRPr/>
            </a:pPr>
            <a:r>
              <a:rPr lang="en-US"/>
              <a:t>4H-</a:t>
            </a:r>
            <a:fld id="{9380D94E-A94F-40E8-A13E-BD50E30D7FF5}" type="slidenum">
              <a:rPr lang="en-US"/>
              <a:pPr>
                <a:defRPr/>
              </a:pPr>
              <a:t>‹#›</a:t>
            </a:fld>
            <a:endParaRPr lang="en-US"/>
          </a:p>
        </p:txBody>
      </p:sp>
    </p:spTree>
    <p:extLst>
      <p:ext uri="{BB962C8B-B14F-4D97-AF65-F5344CB8AC3E}">
        <p14:creationId xmlns:p14="http://schemas.microsoft.com/office/powerpoint/2010/main" val="4621952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a:defRPr/>
            </a:pPr>
            <a:endParaRPr lang="en-US"/>
          </a:p>
        </p:txBody>
      </p:sp>
      <p:sp>
        <p:nvSpPr>
          <p:cNvPr id="5" name="Slide Number Placeholder 2"/>
          <p:cNvSpPr>
            <a:spLocks noGrp="1"/>
          </p:cNvSpPr>
          <p:nvPr>
            <p:ph type="sldNum" sz="quarter" idx="11"/>
          </p:nvPr>
        </p:nvSpPr>
        <p:spPr/>
        <p:txBody>
          <a:bodyPr/>
          <a:lstStyle>
            <a:lvl1pPr>
              <a:defRPr/>
            </a:lvl1pPr>
          </a:lstStyle>
          <a:p>
            <a:pPr>
              <a:defRPr/>
            </a:pPr>
            <a:r>
              <a:rPr lang="en-US"/>
              <a:t>4H-</a:t>
            </a:r>
            <a:fld id="{8F09A148-7804-41A8-AFD8-ED2497E539C2}" type="slidenum">
              <a:rPr lang="en-US"/>
              <a:pPr>
                <a:defRPr/>
              </a:pPr>
              <a:t>‹#›</a:t>
            </a:fld>
            <a:endParaRPr lang="en-US"/>
          </a:p>
        </p:txBody>
      </p:sp>
    </p:spTree>
    <p:extLst>
      <p:ext uri="{BB962C8B-B14F-4D97-AF65-F5344CB8AC3E}">
        <p14:creationId xmlns:p14="http://schemas.microsoft.com/office/powerpoint/2010/main" val="12276181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42163" y="227013"/>
            <a:ext cx="2100262" cy="5668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9788" y="227013"/>
            <a:ext cx="6149975" cy="5668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a:defRPr/>
            </a:pPr>
            <a:endParaRPr lang="en-US"/>
          </a:p>
        </p:txBody>
      </p:sp>
      <p:sp>
        <p:nvSpPr>
          <p:cNvPr id="5" name="Slide Number Placeholder 2"/>
          <p:cNvSpPr>
            <a:spLocks noGrp="1"/>
          </p:cNvSpPr>
          <p:nvPr>
            <p:ph type="sldNum" sz="quarter" idx="11"/>
          </p:nvPr>
        </p:nvSpPr>
        <p:spPr/>
        <p:txBody>
          <a:bodyPr/>
          <a:lstStyle>
            <a:lvl1pPr>
              <a:defRPr/>
            </a:lvl1pPr>
          </a:lstStyle>
          <a:p>
            <a:pPr>
              <a:defRPr/>
            </a:pPr>
            <a:r>
              <a:rPr lang="en-US"/>
              <a:t>4H-</a:t>
            </a:r>
            <a:fld id="{FA4BEB0A-FE17-4528-A9B5-F5FCE844F5BD}" type="slidenum">
              <a:rPr lang="en-US"/>
              <a:pPr>
                <a:defRPr/>
              </a:pPr>
              <a:t>‹#›</a:t>
            </a:fld>
            <a:endParaRPr lang="en-US"/>
          </a:p>
        </p:txBody>
      </p:sp>
    </p:spTree>
    <p:extLst>
      <p:ext uri="{BB962C8B-B14F-4D97-AF65-F5344CB8AC3E}">
        <p14:creationId xmlns:p14="http://schemas.microsoft.com/office/powerpoint/2010/main" val="19073027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39788" y="152400"/>
            <a:ext cx="8228012" cy="5743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3"/>
          <p:cNvSpPr>
            <a:spLocks noGrp="1"/>
          </p:cNvSpPr>
          <p:nvPr>
            <p:ph type="ftr" sz="quarter" idx="10"/>
          </p:nvPr>
        </p:nvSpPr>
        <p:spPr/>
        <p:txBody>
          <a:bodyPr/>
          <a:lstStyle>
            <a:lvl1pPr>
              <a:defRPr/>
            </a:lvl1pPr>
          </a:lstStyle>
          <a:p>
            <a:pPr>
              <a:defRPr/>
            </a:pPr>
            <a:endParaRPr lang="en-US"/>
          </a:p>
        </p:txBody>
      </p:sp>
      <p:sp>
        <p:nvSpPr>
          <p:cNvPr id="4" name="Slide Number Placeholder 2"/>
          <p:cNvSpPr>
            <a:spLocks noGrp="1"/>
          </p:cNvSpPr>
          <p:nvPr>
            <p:ph type="sldNum" sz="quarter" idx="11"/>
          </p:nvPr>
        </p:nvSpPr>
        <p:spPr/>
        <p:txBody>
          <a:bodyPr/>
          <a:lstStyle>
            <a:lvl1pPr>
              <a:defRPr/>
            </a:lvl1pPr>
          </a:lstStyle>
          <a:p>
            <a:pPr>
              <a:defRPr/>
            </a:pPr>
            <a:r>
              <a:rPr lang="en-US"/>
              <a:t>4H-</a:t>
            </a:r>
            <a:fld id="{3E67EB23-F52D-4D6C-9D42-56227DCA3719}" type="slidenum">
              <a:rPr lang="en-US"/>
              <a:pPr>
                <a:defRPr/>
              </a:pPr>
              <a:t>‹#›</a:t>
            </a:fld>
            <a:endParaRPr lang="en-US"/>
          </a:p>
        </p:txBody>
      </p:sp>
    </p:spTree>
    <p:extLst>
      <p:ext uri="{BB962C8B-B14F-4D97-AF65-F5344CB8AC3E}">
        <p14:creationId xmlns:p14="http://schemas.microsoft.com/office/powerpoint/2010/main" val="38526049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mediaAndTx">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Media Placeholder 2"/>
          <p:cNvSpPr>
            <a:spLocks noGrp="1"/>
          </p:cNvSpPr>
          <p:nvPr>
            <p:ph type="media" sz="half" idx="1"/>
          </p:nvPr>
        </p:nvSpPr>
        <p:spPr>
          <a:xfrm>
            <a:off x="457200" y="1981200"/>
            <a:ext cx="4038600" cy="4114800"/>
          </a:xfrm>
        </p:spPr>
        <p:txBody>
          <a:bodyPr/>
          <a:lstStyle/>
          <a:p>
            <a:pPr lvl="0"/>
            <a:endParaRPr lang="en-US" noProof="0"/>
          </a:p>
        </p:txBody>
      </p:sp>
      <p:sp>
        <p:nvSpPr>
          <p:cNvPr id="4" name="Text Placeholder 3"/>
          <p:cNvSpPr>
            <a:spLocks noGrp="1"/>
          </p:cNvSpPr>
          <p:nvPr>
            <p:ph type="body"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3"/>
          <p:cNvSpPr>
            <a:spLocks noGrp="1"/>
          </p:cNvSpPr>
          <p:nvPr>
            <p:ph type="ftr" sz="quarter" idx="10"/>
          </p:nvPr>
        </p:nvSpPr>
        <p:spPr/>
        <p:txBody>
          <a:bodyPr/>
          <a:lstStyle>
            <a:lvl1pPr>
              <a:defRPr/>
            </a:lvl1pPr>
          </a:lstStyle>
          <a:p>
            <a:pPr>
              <a:defRPr/>
            </a:pPr>
            <a:endParaRPr lang="en-US"/>
          </a:p>
        </p:txBody>
      </p:sp>
      <p:sp>
        <p:nvSpPr>
          <p:cNvPr id="6" name="Slide Number Placeholder 2"/>
          <p:cNvSpPr>
            <a:spLocks noGrp="1"/>
          </p:cNvSpPr>
          <p:nvPr>
            <p:ph type="sldNum" sz="quarter" idx="11"/>
          </p:nvPr>
        </p:nvSpPr>
        <p:spPr/>
        <p:txBody>
          <a:bodyPr/>
          <a:lstStyle>
            <a:lvl1pPr>
              <a:defRPr/>
            </a:lvl1pPr>
          </a:lstStyle>
          <a:p>
            <a:pPr>
              <a:defRPr/>
            </a:pPr>
            <a:r>
              <a:rPr lang="en-US"/>
              <a:t>4H-</a:t>
            </a:r>
            <a:fld id="{DBC681CB-5137-4C32-A0D5-32054E73B319}" type="slidenum">
              <a:rPr lang="en-US"/>
              <a:pPr>
                <a:defRPr/>
              </a:pPr>
              <a:t>‹#›</a:t>
            </a:fld>
            <a:endParaRPr lang="en-US"/>
          </a:p>
        </p:txBody>
      </p:sp>
    </p:spTree>
    <p:extLst>
      <p:ext uri="{BB962C8B-B14F-4D97-AF65-F5344CB8AC3E}">
        <p14:creationId xmlns:p14="http://schemas.microsoft.com/office/powerpoint/2010/main" val="38397814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11" descr="_LessonTitleImage.jpg"/>
          <p:cNvPicPr>
            <a:picLocks noChangeAspect="1"/>
          </p:cNvPicPr>
          <p:nvPr userDrawn="1"/>
        </p:nvPicPr>
        <p:blipFill>
          <a:blip r:embed="rId2">
            <a:extLst>
              <a:ext uri="{28A0092B-C50C-407E-A947-70E740481C1C}">
                <a14:useLocalDpi xmlns:a14="http://schemas.microsoft.com/office/drawing/2010/main" val="0"/>
              </a:ext>
            </a:extLst>
          </a:blip>
          <a:srcRect t="11111"/>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2"/>
          <p:cNvSpPr>
            <a:spLocks noChangeArrowheads="1"/>
          </p:cNvSpPr>
          <p:nvPr userDrawn="1"/>
        </p:nvSpPr>
        <p:spPr bwMode="auto">
          <a:xfrm>
            <a:off x="0" y="3657600"/>
            <a:ext cx="9144000" cy="28194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fontAlgn="base" hangingPunct="0">
              <a:spcBef>
                <a:spcPct val="0"/>
              </a:spcBef>
              <a:spcAft>
                <a:spcPct val="0"/>
              </a:spcAft>
            </a:pPr>
            <a:endParaRPr lang="en-US" sz="2000" smtClean="0">
              <a:solidFill>
                <a:srgbClr val="000000"/>
              </a:solidFill>
              <a:latin typeface="Times" pitchFamily="18" charset="0"/>
            </a:endParaRPr>
          </a:p>
        </p:txBody>
      </p:sp>
      <p:sp>
        <p:nvSpPr>
          <p:cNvPr id="5" name="Rectangle 3"/>
          <p:cNvSpPr>
            <a:spLocks noChangeArrowheads="1"/>
          </p:cNvSpPr>
          <p:nvPr/>
        </p:nvSpPr>
        <p:spPr bwMode="auto">
          <a:xfrm>
            <a:off x="0" y="2895600"/>
            <a:ext cx="9144000" cy="762000"/>
          </a:xfrm>
          <a:prstGeom prst="rect">
            <a:avLst/>
          </a:prstGeom>
          <a:solidFill>
            <a:srgbClr val="18203B">
              <a:alpha val="81960"/>
            </a:srgbClr>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000" smtClean="0">
              <a:solidFill>
                <a:srgbClr val="000000"/>
              </a:solidFill>
              <a:latin typeface="Times" pitchFamily="18" charset="0"/>
            </a:endParaRPr>
          </a:p>
        </p:txBody>
      </p:sp>
      <p:sp>
        <p:nvSpPr>
          <p:cNvPr id="6" name="Line 7"/>
          <p:cNvSpPr>
            <a:spLocks noChangeShapeType="1"/>
          </p:cNvSpPr>
          <p:nvPr/>
        </p:nvSpPr>
        <p:spPr bwMode="auto">
          <a:xfrm>
            <a:off x="3429000" y="4114800"/>
            <a:ext cx="0" cy="1279525"/>
          </a:xfrm>
          <a:prstGeom prst="line">
            <a:avLst/>
          </a:prstGeom>
          <a:noFill/>
          <a:ln w="28575">
            <a:solidFill>
              <a:srgbClr val="1C1C1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7" name="Picture 16" descr="ResponderCollage2_sm.jpg"/>
          <p:cNvPicPr>
            <a:picLocks noChangeAspect="1"/>
          </p:cNvPicPr>
          <p:nvPr userDrawn="1"/>
        </p:nvPicPr>
        <p:blipFill>
          <a:blip r:embed="rId3">
            <a:extLst>
              <a:ext uri="{28A0092B-C50C-407E-A947-70E740481C1C}">
                <a14:useLocalDpi xmlns:a14="http://schemas.microsoft.com/office/drawing/2010/main" val="0"/>
              </a:ext>
            </a:extLst>
          </a:blip>
          <a:srcRect b="2042"/>
          <a:stretch>
            <a:fillRect/>
          </a:stretch>
        </p:blipFill>
        <p:spPr bwMode="auto">
          <a:xfrm>
            <a:off x="0" y="0"/>
            <a:ext cx="9144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9"/>
          <p:cNvSpPr>
            <a:spLocks noGrp="1" noChangeArrowheads="1"/>
          </p:cNvSpPr>
          <p:nvPr>
            <p:ph type="title"/>
          </p:nvPr>
        </p:nvSpPr>
        <p:spPr bwMode="auto">
          <a:xfrm>
            <a:off x="3611880" y="4114800"/>
            <a:ext cx="5110162" cy="1280160"/>
          </a:xfrm>
          <a:prstGeom prst="rect">
            <a:avLst/>
          </a:prstGeom>
          <a:noFill/>
          <a:ln w="9525">
            <a:noFill/>
            <a:miter lim="800000"/>
            <a:headEnd/>
            <a:tailEnd/>
          </a:ln>
        </p:spPr>
        <p:txBody>
          <a:bodyPr/>
          <a:lstStyle>
            <a:lvl1pPr algn="l">
              <a:defRPr sz="3200" b="1">
                <a:solidFill>
                  <a:srgbClr val="1C1C1C"/>
                </a:solidFill>
              </a:defRPr>
            </a:lvl1pPr>
          </a:lstStyle>
          <a:p>
            <a:pPr lvl="0"/>
            <a:r>
              <a:rPr lang="en-US" dirty="0" smtClean="0"/>
              <a:t>Click to edit Master title style</a:t>
            </a:r>
          </a:p>
        </p:txBody>
      </p:sp>
      <p:sp>
        <p:nvSpPr>
          <p:cNvPr id="8" name="Footer Placeholder 3"/>
          <p:cNvSpPr>
            <a:spLocks noGrp="1"/>
          </p:cNvSpPr>
          <p:nvPr>
            <p:ph type="ftr" sz="quarter" idx="10"/>
          </p:nvPr>
        </p:nvSpPr>
        <p:spPr/>
        <p:txBody>
          <a:bodyPr/>
          <a:lstStyle>
            <a:lvl1pPr algn="l">
              <a:defRPr sz="1200" b="1">
                <a:solidFill>
                  <a:srgbClr val="FFFFFF"/>
                </a:solidFill>
                <a:latin typeface="+mn-lt"/>
              </a:defRPr>
            </a:lvl1pPr>
          </a:lstStyle>
          <a:p>
            <a:pPr>
              <a:defRPr/>
            </a:pPr>
            <a:endParaRPr lang="en-US"/>
          </a:p>
        </p:txBody>
      </p:sp>
      <p:sp>
        <p:nvSpPr>
          <p:cNvPr id="9" name="Slide Number Placeholder 2"/>
          <p:cNvSpPr>
            <a:spLocks noGrp="1"/>
          </p:cNvSpPr>
          <p:nvPr>
            <p:ph type="sldNum" sz="quarter" idx="11"/>
          </p:nvPr>
        </p:nvSpPr>
        <p:spPr/>
        <p:txBody>
          <a:bodyPr/>
          <a:lstStyle>
            <a:lvl1pPr algn="r">
              <a:defRPr sz="1200">
                <a:solidFill>
                  <a:srgbClr val="FFFFFF"/>
                </a:solidFill>
                <a:latin typeface="+mn-lt"/>
              </a:defRPr>
            </a:lvl1pPr>
          </a:lstStyle>
          <a:p>
            <a:pPr>
              <a:defRPr/>
            </a:pPr>
            <a:r>
              <a:rPr lang="en-US"/>
              <a:t>1-</a:t>
            </a:r>
            <a:fld id="{C20D7AB2-1AED-4DEB-9D47-7EDFB879C32B}" type="slidenum">
              <a:rPr lang="en-US"/>
              <a:pPr>
                <a:defRPr/>
              </a:pPr>
              <a:t>‹#›</a:t>
            </a:fld>
            <a:endParaRPr lang="en-US"/>
          </a:p>
        </p:txBody>
      </p:sp>
    </p:spTree>
    <p:extLst>
      <p:ext uri="{BB962C8B-B14F-4D97-AF65-F5344CB8AC3E}">
        <p14:creationId xmlns:p14="http://schemas.microsoft.com/office/powerpoint/2010/main" val="2029367886"/>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pPr>
              <a:defRPr/>
            </a:pPr>
            <a:endParaRPr lang="en-US"/>
          </a:p>
        </p:txBody>
      </p:sp>
      <p:sp>
        <p:nvSpPr>
          <p:cNvPr id="5" name="Slide Number Placeholder 2"/>
          <p:cNvSpPr>
            <a:spLocks noGrp="1"/>
          </p:cNvSpPr>
          <p:nvPr>
            <p:ph type="sldNum" sz="quarter" idx="11"/>
          </p:nvPr>
        </p:nvSpPr>
        <p:spPr/>
        <p:txBody>
          <a:bodyPr/>
          <a:lstStyle>
            <a:lvl1pPr>
              <a:defRPr/>
            </a:lvl1pPr>
          </a:lstStyle>
          <a:p>
            <a:pPr>
              <a:defRPr/>
            </a:pPr>
            <a:r>
              <a:rPr lang="en-US"/>
              <a:t>4H-</a:t>
            </a:r>
            <a:fld id="{661F6A84-F600-43BE-BC88-EEDD24EC73C6}" type="slidenum">
              <a:rPr lang="en-US"/>
              <a:pPr>
                <a:defRPr/>
              </a:pPr>
              <a:t>‹#›</a:t>
            </a:fld>
            <a:endParaRPr lang="en-US"/>
          </a:p>
        </p:txBody>
      </p:sp>
    </p:spTree>
    <p:extLst>
      <p:ext uri="{BB962C8B-B14F-4D97-AF65-F5344CB8AC3E}">
        <p14:creationId xmlns:p14="http://schemas.microsoft.com/office/powerpoint/2010/main" val="17006247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1C1C1C"/>
                </a:solidFill>
              </a:defRPr>
            </a:lvl1pPr>
            <a:lvl2pPr>
              <a:spcBef>
                <a:spcPts val="1500"/>
              </a:spcBef>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pPr>
              <a:defRPr/>
            </a:pPr>
            <a:endParaRPr lang="en-US"/>
          </a:p>
        </p:txBody>
      </p:sp>
      <p:sp>
        <p:nvSpPr>
          <p:cNvPr id="5" name="Slide Number Placeholder 2"/>
          <p:cNvSpPr>
            <a:spLocks noGrp="1"/>
          </p:cNvSpPr>
          <p:nvPr>
            <p:ph type="sldNum" sz="quarter" idx="11"/>
          </p:nvPr>
        </p:nvSpPr>
        <p:spPr/>
        <p:txBody>
          <a:bodyPr/>
          <a:lstStyle>
            <a:lvl1pPr>
              <a:defRPr/>
            </a:lvl1pPr>
          </a:lstStyle>
          <a:p>
            <a:pPr>
              <a:defRPr/>
            </a:pPr>
            <a:r>
              <a:rPr lang="en-US"/>
              <a:t>4H-</a:t>
            </a:r>
            <a:fld id="{97515340-2175-4EFE-B24E-AC4561B81207}" type="slidenum">
              <a:rPr lang="en-US"/>
              <a:pPr>
                <a:defRPr/>
              </a:pPr>
              <a:t>‹#›</a:t>
            </a:fld>
            <a:endParaRPr lang="en-US"/>
          </a:p>
        </p:txBody>
      </p:sp>
    </p:spTree>
    <p:extLst>
      <p:ext uri="{BB962C8B-B14F-4D97-AF65-F5344CB8AC3E}">
        <p14:creationId xmlns:p14="http://schemas.microsoft.com/office/powerpoint/2010/main" val="40373126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pPr>
              <a:defRPr/>
            </a:pPr>
            <a:endParaRPr lang="en-US"/>
          </a:p>
        </p:txBody>
      </p:sp>
      <p:sp>
        <p:nvSpPr>
          <p:cNvPr id="5" name="Slide Number Placeholder 2"/>
          <p:cNvSpPr>
            <a:spLocks noGrp="1"/>
          </p:cNvSpPr>
          <p:nvPr>
            <p:ph type="sldNum" sz="quarter" idx="11"/>
          </p:nvPr>
        </p:nvSpPr>
        <p:spPr/>
        <p:txBody>
          <a:bodyPr/>
          <a:lstStyle>
            <a:lvl1pPr>
              <a:defRPr/>
            </a:lvl1pPr>
          </a:lstStyle>
          <a:p>
            <a:pPr>
              <a:defRPr/>
            </a:pPr>
            <a:r>
              <a:rPr lang="en-US"/>
              <a:t>4H-</a:t>
            </a:r>
            <a:fld id="{608E838F-EAA0-46F5-9018-64CF70632547}" type="slidenum">
              <a:rPr lang="en-US"/>
              <a:pPr>
                <a:defRPr/>
              </a:pPr>
              <a:t>‹#›</a:t>
            </a:fld>
            <a:endParaRPr lang="en-US"/>
          </a:p>
        </p:txBody>
      </p:sp>
    </p:spTree>
    <p:extLst>
      <p:ext uri="{BB962C8B-B14F-4D97-AF65-F5344CB8AC3E}">
        <p14:creationId xmlns:p14="http://schemas.microsoft.com/office/powerpoint/2010/main" val="2303742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Footer Placeholder 3"/>
          <p:cNvSpPr>
            <a:spLocks noGrp="1"/>
          </p:cNvSpPr>
          <p:nvPr>
            <p:ph type="ftr" sz="quarter" idx="3"/>
          </p:nvPr>
        </p:nvSpPr>
        <p:spPr>
          <a:xfrm>
            <a:off x="18288" y="6492875"/>
            <a:ext cx="8229600" cy="347472"/>
          </a:xfrm>
          <a:prstGeom prst="rect">
            <a:avLst/>
          </a:prstGeom>
        </p:spPr>
        <p:txBody>
          <a:bodyPr vert="horz" lIns="91440" tIns="45720" rIns="91440" bIns="45720" rtlCol="0" anchor="ctr"/>
          <a:lstStyle>
            <a:lvl1pPr algn="l">
              <a:defRPr sz="1200" b="1">
                <a:solidFill>
                  <a:schemeClr val="bg1"/>
                </a:solidFill>
                <a:latin typeface="+mn-lt"/>
              </a:defRPr>
            </a:lvl1pPr>
          </a:lstStyle>
          <a:p>
            <a:pPr eaLnBrk="0" fontAlgn="base" hangingPunct="0">
              <a:spcBef>
                <a:spcPct val="0"/>
              </a:spcBef>
              <a:spcAft>
                <a:spcPct val="0"/>
              </a:spcAft>
            </a:pPr>
            <a:endParaRPr lang="en-US" dirty="0"/>
          </a:p>
        </p:txBody>
      </p:sp>
      <p:sp>
        <p:nvSpPr>
          <p:cNvPr id="6" name="Slide Number Placeholder 2"/>
          <p:cNvSpPr>
            <a:spLocks noGrp="1"/>
          </p:cNvSpPr>
          <p:nvPr>
            <p:ph type="sldNum" sz="quarter" idx="4"/>
          </p:nvPr>
        </p:nvSpPr>
        <p:spPr>
          <a:xfrm>
            <a:off x="8394192" y="6492875"/>
            <a:ext cx="731520" cy="347472"/>
          </a:xfrm>
          <a:prstGeom prst="rect">
            <a:avLst/>
          </a:prstGeom>
        </p:spPr>
        <p:txBody>
          <a:bodyPr vert="horz" lIns="91440" tIns="45720" rIns="91440" bIns="45720" rtlCol="0" anchor="ctr"/>
          <a:lstStyle>
            <a:lvl1pPr algn="r">
              <a:defRPr sz="1200">
                <a:solidFill>
                  <a:schemeClr val="bg1"/>
                </a:solidFill>
                <a:latin typeface="+mn-lt"/>
              </a:defRPr>
            </a:lvl1p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a:t>
            </a:fld>
            <a:endParaRPr lang="en-US" dirty="0"/>
          </a:p>
        </p:txBody>
      </p:sp>
    </p:spTree>
    <p:extLst>
      <p:ext uri="{BB962C8B-B14F-4D97-AF65-F5344CB8AC3E}">
        <p14:creationId xmlns:p14="http://schemas.microsoft.com/office/powerpoint/2010/main" val="3967479186"/>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65760" y="1353312"/>
            <a:ext cx="402336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54880" y="1353312"/>
            <a:ext cx="402336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3"/>
          <p:cNvSpPr>
            <a:spLocks noGrp="1"/>
          </p:cNvSpPr>
          <p:nvPr>
            <p:ph type="ftr" sz="quarter" idx="10"/>
          </p:nvPr>
        </p:nvSpPr>
        <p:spPr/>
        <p:txBody>
          <a:bodyPr/>
          <a:lstStyle>
            <a:lvl1pPr>
              <a:defRPr/>
            </a:lvl1pPr>
          </a:lstStyle>
          <a:p>
            <a:pPr>
              <a:defRPr/>
            </a:pPr>
            <a:endParaRPr lang="en-US"/>
          </a:p>
        </p:txBody>
      </p:sp>
      <p:sp>
        <p:nvSpPr>
          <p:cNvPr id="6" name="Slide Number Placeholder 2"/>
          <p:cNvSpPr>
            <a:spLocks noGrp="1"/>
          </p:cNvSpPr>
          <p:nvPr>
            <p:ph type="sldNum" sz="quarter" idx="11"/>
          </p:nvPr>
        </p:nvSpPr>
        <p:spPr/>
        <p:txBody>
          <a:bodyPr/>
          <a:lstStyle>
            <a:lvl1pPr>
              <a:defRPr/>
            </a:lvl1pPr>
          </a:lstStyle>
          <a:p>
            <a:pPr>
              <a:defRPr/>
            </a:pPr>
            <a:r>
              <a:rPr lang="en-US"/>
              <a:t>4H-</a:t>
            </a:r>
            <a:fld id="{275D7CCC-02EB-4E43-8634-7BA2153CB49D}" type="slidenum">
              <a:rPr lang="en-US"/>
              <a:pPr>
                <a:defRPr/>
              </a:pPr>
              <a:t>‹#›</a:t>
            </a:fld>
            <a:endParaRPr lang="en-US"/>
          </a:p>
        </p:txBody>
      </p:sp>
    </p:spTree>
    <p:extLst>
      <p:ext uri="{BB962C8B-B14F-4D97-AF65-F5344CB8AC3E}">
        <p14:creationId xmlns:p14="http://schemas.microsoft.com/office/powerpoint/2010/main" val="34228177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5760" y="1353312"/>
            <a:ext cx="4023360" cy="73152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65760" y="2267712"/>
            <a:ext cx="402336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754880" y="1353312"/>
            <a:ext cx="4023360" cy="73152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54880" y="2267712"/>
            <a:ext cx="402336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Rectangle 19"/>
          <p:cNvSpPr>
            <a:spLocks noGrp="1" noChangeArrowheads="1"/>
          </p:cNvSpPr>
          <p:nvPr>
            <p:ph type="title"/>
          </p:nvPr>
        </p:nvSpPr>
        <p:spPr bwMode="auto">
          <a:xfrm>
            <a:off x="2357438" y="152400"/>
            <a:ext cx="6710362" cy="612775"/>
          </a:xfrm>
          <a:prstGeom prst="rect">
            <a:avLst/>
          </a:prstGeom>
          <a:noFill/>
          <a:ln w="9525">
            <a:noFill/>
            <a:miter lim="800000"/>
            <a:headEnd/>
            <a:tailEnd/>
          </a:ln>
        </p:spPr>
        <p:txBody>
          <a:bodyPr/>
          <a:lstStyle/>
          <a:p>
            <a:pPr lvl="0"/>
            <a:r>
              <a:rPr lang="en-US" smtClean="0"/>
              <a:t>Click to edit Master title style</a:t>
            </a:r>
          </a:p>
        </p:txBody>
      </p:sp>
      <p:sp>
        <p:nvSpPr>
          <p:cNvPr id="7" name="Footer Placeholder 3"/>
          <p:cNvSpPr>
            <a:spLocks noGrp="1"/>
          </p:cNvSpPr>
          <p:nvPr>
            <p:ph type="ftr" sz="quarter" idx="10"/>
          </p:nvPr>
        </p:nvSpPr>
        <p:spPr/>
        <p:txBody>
          <a:bodyPr/>
          <a:lstStyle>
            <a:lvl1pPr>
              <a:defRPr/>
            </a:lvl1pPr>
          </a:lstStyle>
          <a:p>
            <a:pPr>
              <a:defRPr/>
            </a:pPr>
            <a:endParaRPr lang="en-US"/>
          </a:p>
        </p:txBody>
      </p:sp>
      <p:sp>
        <p:nvSpPr>
          <p:cNvPr id="8" name="Slide Number Placeholder 2"/>
          <p:cNvSpPr>
            <a:spLocks noGrp="1"/>
          </p:cNvSpPr>
          <p:nvPr>
            <p:ph type="sldNum" sz="quarter" idx="11"/>
          </p:nvPr>
        </p:nvSpPr>
        <p:spPr/>
        <p:txBody>
          <a:bodyPr/>
          <a:lstStyle>
            <a:lvl1pPr>
              <a:defRPr/>
            </a:lvl1pPr>
          </a:lstStyle>
          <a:p>
            <a:pPr>
              <a:defRPr/>
            </a:pPr>
            <a:r>
              <a:rPr lang="en-US"/>
              <a:t>4H-</a:t>
            </a:r>
            <a:fld id="{C6E1C759-C937-494A-A4A3-C828A2EE2576}" type="slidenum">
              <a:rPr lang="en-US"/>
              <a:pPr>
                <a:defRPr/>
              </a:pPr>
              <a:t>‹#›</a:t>
            </a:fld>
            <a:endParaRPr lang="en-US"/>
          </a:p>
        </p:txBody>
      </p:sp>
    </p:spTree>
    <p:extLst>
      <p:ext uri="{BB962C8B-B14F-4D97-AF65-F5344CB8AC3E}">
        <p14:creationId xmlns:p14="http://schemas.microsoft.com/office/powerpoint/2010/main" val="35272919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3"/>
          <p:cNvSpPr>
            <a:spLocks noGrp="1"/>
          </p:cNvSpPr>
          <p:nvPr>
            <p:ph type="ftr" sz="quarter" idx="10"/>
          </p:nvPr>
        </p:nvSpPr>
        <p:spPr/>
        <p:txBody>
          <a:bodyPr/>
          <a:lstStyle>
            <a:lvl1pPr>
              <a:defRPr/>
            </a:lvl1pPr>
          </a:lstStyle>
          <a:p>
            <a:pPr>
              <a:defRPr/>
            </a:pPr>
            <a:endParaRPr lang="en-US"/>
          </a:p>
        </p:txBody>
      </p:sp>
      <p:sp>
        <p:nvSpPr>
          <p:cNvPr id="4" name="Slide Number Placeholder 2"/>
          <p:cNvSpPr>
            <a:spLocks noGrp="1"/>
          </p:cNvSpPr>
          <p:nvPr>
            <p:ph type="sldNum" sz="quarter" idx="11"/>
          </p:nvPr>
        </p:nvSpPr>
        <p:spPr/>
        <p:txBody>
          <a:bodyPr/>
          <a:lstStyle>
            <a:lvl1pPr>
              <a:defRPr/>
            </a:lvl1pPr>
          </a:lstStyle>
          <a:p>
            <a:pPr>
              <a:defRPr/>
            </a:pPr>
            <a:r>
              <a:rPr lang="en-US"/>
              <a:t>4H-</a:t>
            </a:r>
            <a:fld id="{22A92D33-FDC7-4051-9CB9-91F6624EF061}" type="slidenum">
              <a:rPr lang="en-US"/>
              <a:pPr>
                <a:defRPr/>
              </a:pPr>
              <a:t>‹#›</a:t>
            </a:fld>
            <a:endParaRPr lang="en-US"/>
          </a:p>
        </p:txBody>
      </p:sp>
    </p:spTree>
    <p:extLst>
      <p:ext uri="{BB962C8B-B14F-4D97-AF65-F5344CB8AC3E}">
        <p14:creationId xmlns:p14="http://schemas.microsoft.com/office/powerpoint/2010/main" val="9851425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3"/>
          <p:cNvSpPr>
            <a:spLocks noGrp="1"/>
          </p:cNvSpPr>
          <p:nvPr>
            <p:ph type="ftr" sz="quarter" idx="10"/>
          </p:nvPr>
        </p:nvSpPr>
        <p:spPr/>
        <p:txBody>
          <a:bodyPr/>
          <a:lstStyle>
            <a:lvl1pPr>
              <a:defRPr/>
            </a:lvl1pPr>
          </a:lstStyle>
          <a:p>
            <a:pPr>
              <a:defRPr/>
            </a:pPr>
            <a:endParaRPr lang="en-US"/>
          </a:p>
        </p:txBody>
      </p:sp>
      <p:sp>
        <p:nvSpPr>
          <p:cNvPr id="3" name="Slide Number Placeholder 2"/>
          <p:cNvSpPr>
            <a:spLocks noGrp="1"/>
          </p:cNvSpPr>
          <p:nvPr>
            <p:ph type="sldNum" sz="quarter" idx="11"/>
          </p:nvPr>
        </p:nvSpPr>
        <p:spPr/>
        <p:txBody>
          <a:bodyPr/>
          <a:lstStyle>
            <a:lvl1pPr>
              <a:defRPr/>
            </a:lvl1pPr>
          </a:lstStyle>
          <a:p>
            <a:pPr>
              <a:defRPr/>
            </a:pPr>
            <a:r>
              <a:rPr lang="en-US"/>
              <a:t>4H-</a:t>
            </a:r>
            <a:fld id="{B819C0D8-5541-49BA-AAB6-F6A68C1C48EA}" type="slidenum">
              <a:rPr lang="en-US"/>
              <a:pPr>
                <a:defRPr/>
              </a:pPr>
              <a:t>‹#›</a:t>
            </a:fld>
            <a:endParaRPr lang="en-US"/>
          </a:p>
        </p:txBody>
      </p:sp>
    </p:spTree>
    <p:extLst>
      <p:ext uri="{BB962C8B-B14F-4D97-AF65-F5344CB8AC3E}">
        <p14:creationId xmlns:p14="http://schemas.microsoft.com/office/powerpoint/2010/main" val="15404596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3"/>
          <p:cNvSpPr>
            <a:spLocks noGrp="1"/>
          </p:cNvSpPr>
          <p:nvPr>
            <p:ph type="ftr" sz="quarter" idx="10"/>
          </p:nvPr>
        </p:nvSpPr>
        <p:spPr/>
        <p:txBody>
          <a:bodyPr/>
          <a:lstStyle>
            <a:lvl1pPr>
              <a:defRPr/>
            </a:lvl1pPr>
          </a:lstStyle>
          <a:p>
            <a:pPr>
              <a:defRPr/>
            </a:pPr>
            <a:endParaRPr lang="en-US"/>
          </a:p>
        </p:txBody>
      </p:sp>
      <p:sp>
        <p:nvSpPr>
          <p:cNvPr id="6" name="Slide Number Placeholder 2"/>
          <p:cNvSpPr>
            <a:spLocks noGrp="1"/>
          </p:cNvSpPr>
          <p:nvPr>
            <p:ph type="sldNum" sz="quarter" idx="11"/>
          </p:nvPr>
        </p:nvSpPr>
        <p:spPr/>
        <p:txBody>
          <a:bodyPr/>
          <a:lstStyle>
            <a:lvl1pPr>
              <a:defRPr/>
            </a:lvl1pPr>
          </a:lstStyle>
          <a:p>
            <a:pPr>
              <a:defRPr/>
            </a:pPr>
            <a:r>
              <a:rPr lang="en-US"/>
              <a:t>4H-</a:t>
            </a:r>
            <a:fld id="{AB828FA0-8AC9-4206-BEBA-8B38E7982409}" type="slidenum">
              <a:rPr lang="en-US"/>
              <a:pPr>
                <a:defRPr/>
              </a:pPr>
              <a:t>‹#›</a:t>
            </a:fld>
            <a:endParaRPr lang="en-US"/>
          </a:p>
        </p:txBody>
      </p:sp>
    </p:spTree>
    <p:extLst>
      <p:ext uri="{BB962C8B-B14F-4D97-AF65-F5344CB8AC3E}">
        <p14:creationId xmlns:p14="http://schemas.microsoft.com/office/powerpoint/2010/main" val="28125919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3"/>
          <p:cNvSpPr>
            <a:spLocks noGrp="1"/>
          </p:cNvSpPr>
          <p:nvPr>
            <p:ph type="ftr" sz="quarter" idx="10"/>
          </p:nvPr>
        </p:nvSpPr>
        <p:spPr/>
        <p:txBody>
          <a:bodyPr/>
          <a:lstStyle>
            <a:lvl1pPr>
              <a:defRPr/>
            </a:lvl1pPr>
          </a:lstStyle>
          <a:p>
            <a:pPr>
              <a:defRPr/>
            </a:pPr>
            <a:endParaRPr lang="en-US"/>
          </a:p>
        </p:txBody>
      </p:sp>
      <p:sp>
        <p:nvSpPr>
          <p:cNvPr id="6" name="Slide Number Placeholder 2"/>
          <p:cNvSpPr>
            <a:spLocks noGrp="1"/>
          </p:cNvSpPr>
          <p:nvPr>
            <p:ph type="sldNum" sz="quarter" idx="11"/>
          </p:nvPr>
        </p:nvSpPr>
        <p:spPr/>
        <p:txBody>
          <a:bodyPr/>
          <a:lstStyle>
            <a:lvl1pPr>
              <a:defRPr/>
            </a:lvl1pPr>
          </a:lstStyle>
          <a:p>
            <a:pPr>
              <a:defRPr/>
            </a:pPr>
            <a:r>
              <a:rPr lang="en-US"/>
              <a:t>4H-</a:t>
            </a:r>
            <a:fld id="{19510CED-11B1-44CD-96F9-D093136A9877}" type="slidenum">
              <a:rPr lang="en-US"/>
              <a:pPr>
                <a:defRPr/>
              </a:pPr>
              <a:t>‹#›</a:t>
            </a:fld>
            <a:endParaRPr lang="en-US"/>
          </a:p>
        </p:txBody>
      </p:sp>
    </p:spTree>
    <p:extLst>
      <p:ext uri="{BB962C8B-B14F-4D97-AF65-F5344CB8AC3E}">
        <p14:creationId xmlns:p14="http://schemas.microsoft.com/office/powerpoint/2010/main" val="19708721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a:defRPr/>
            </a:pPr>
            <a:endParaRPr lang="en-US"/>
          </a:p>
        </p:txBody>
      </p:sp>
      <p:sp>
        <p:nvSpPr>
          <p:cNvPr id="5" name="Slide Number Placeholder 2"/>
          <p:cNvSpPr>
            <a:spLocks noGrp="1"/>
          </p:cNvSpPr>
          <p:nvPr>
            <p:ph type="sldNum" sz="quarter" idx="11"/>
          </p:nvPr>
        </p:nvSpPr>
        <p:spPr/>
        <p:txBody>
          <a:bodyPr/>
          <a:lstStyle>
            <a:lvl1pPr>
              <a:defRPr/>
            </a:lvl1pPr>
          </a:lstStyle>
          <a:p>
            <a:pPr>
              <a:defRPr/>
            </a:pPr>
            <a:r>
              <a:rPr lang="en-US"/>
              <a:t>4H-</a:t>
            </a:r>
            <a:fld id="{E59D482F-7316-41AB-8D77-89BC88AD5237}" type="slidenum">
              <a:rPr lang="en-US"/>
              <a:pPr>
                <a:defRPr/>
              </a:pPr>
              <a:t>‹#›</a:t>
            </a:fld>
            <a:endParaRPr lang="en-US"/>
          </a:p>
        </p:txBody>
      </p:sp>
    </p:spTree>
    <p:extLst>
      <p:ext uri="{BB962C8B-B14F-4D97-AF65-F5344CB8AC3E}">
        <p14:creationId xmlns:p14="http://schemas.microsoft.com/office/powerpoint/2010/main" val="18517959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42163" y="227013"/>
            <a:ext cx="2100262" cy="5668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9788" y="227013"/>
            <a:ext cx="6149975" cy="5668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a:defRPr/>
            </a:pPr>
            <a:endParaRPr lang="en-US"/>
          </a:p>
        </p:txBody>
      </p:sp>
      <p:sp>
        <p:nvSpPr>
          <p:cNvPr id="5" name="Slide Number Placeholder 2"/>
          <p:cNvSpPr>
            <a:spLocks noGrp="1"/>
          </p:cNvSpPr>
          <p:nvPr>
            <p:ph type="sldNum" sz="quarter" idx="11"/>
          </p:nvPr>
        </p:nvSpPr>
        <p:spPr/>
        <p:txBody>
          <a:bodyPr/>
          <a:lstStyle>
            <a:lvl1pPr>
              <a:defRPr/>
            </a:lvl1pPr>
          </a:lstStyle>
          <a:p>
            <a:pPr>
              <a:defRPr/>
            </a:pPr>
            <a:r>
              <a:rPr lang="en-US"/>
              <a:t>4H-</a:t>
            </a:r>
            <a:fld id="{F9457B06-F023-426A-8DE7-ED4900020E05}" type="slidenum">
              <a:rPr lang="en-US"/>
              <a:pPr>
                <a:defRPr/>
              </a:pPr>
              <a:t>‹#›</a:t>
            </a:fld>
            <a:endParaRPr lang="en-US"/>
          </a:p>
        </p:txBody>
      </p:sp>
    </p:spTree>
    <p:extLst>
      <p:ext uri="{BB962C8B-B14F-4D97-AF65-F5344CB8AC3E}">
        <p14:creationId xmlns:p14="http://schemas.microsoft.com/office/powerpoint/2010/main" val="5195769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39788" y="152400"/>
            <a:ext cx="8228012" cy="5743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3"/>
          <p:cNvSpPr>
            <a:spLocks noGrp="1"/>
          </p:cNvSpPr>
          <p:nvPr>
            <p:ph type="ftr" sz="quarter" idx="10"/>
          </p:nvPr>
        </p:nvSpPr>
        <p:spPr/>
        <p:txBody>
          <a:bodyPr/>
          <a:lstStyle>
            <a:lvl1pPr>
              <a:defRPr/>
            </a:lvl1pPr>
          </a:lstStyle>
          <a:p>
            <a:pPr>
              <a:defRPr/>
            </a:pPr>
            <a:endParaRPr lang="en-US"/>
          </a:p>
        </p:txBody>
      </p:sp>
      <p:sp>
        <p:nvSpPr>
          <p:cNvPr id="4" name="Slide Number Placeholder 2"/>
          <p:cNvSpPr>
            <a:spLocks noGrp="1"/>
          </p:cNvSpPr>
          <p:nvPr>
            <p:ph type="sldNum" sz="quarter" idx="11"/>
          </p:nvPr>
        </p:nvSpPr>
        <p:spPr/>
        <p:txBody>
          <a:bodyPr/>
          <a:lstStyle>
            <a:lvl1pPr>
              <a:defRPr/>
            </a:lvl1pPr>
          </a:lstStyle>
          <a:p>
            <a:pPr>
              <a:defRPr/>
            </a:pPr>
            <a:r>
              <a:rPr lang="en-US"/>
              <a:t>4H-</a:t>
            </a:r>
            <a:fld id="{9D2F6742-C3F6-4D88-9DA2-91A990C80020}" type="slidenum">
              <a:rPr lang="en-US"/>
              <a:pPr>
                <a:defRPr/>
              </a:pPr>
              <a:t>‹#›</a:t>
            </a:fld>
            <a:endParaRPr lang="en-US"/>
          </a:p>
        </p:txBody>
      </p:sp>
    </p:spTree>
    <p:extLst>
      <p:ext uri="{BB962C8B-B14F-4D97-AF65-F5344CB8AC3E}">
        <p14:creationId xmlns:p14="http://schemas.microsoft.com/office/powerpoint/2010/main" val="13316562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mediaAndTx">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Media Placeholder 2"/>
          <p:cNvSpPr>
            <a:spLocks noGrp="1"/>
          </p:cNvSpPr>
          <p:nvPr>
            <p:ph type="media" sz="half" idx="1"/>
          </p:nvPr>
        </p:nvSpPr>
        <p:spPr>
          <a:xfrm>
            <a:off x="457200" y="1981200"/>
            <a:ext cx="4038600" cy="4114800"/>
          </a:xfrm>
        </p:spPr>
        <p:txBody>
          <a:bodyPr/>
          <a:lstStyle/>
          <a:p>
            <a:pPr lvl="0"/>
            <a:endParaRPr lang="en-US" noProof="0"/>
          </a:p>
        </p:txBody>
      </p:sp>
      <p:sp>
        <p:nvSpPr>
          <p:cNvPr id="4" name="Text Placeholder 3"/>
          <p:cNvSpPr>
            <a:spLocks noGrp="1"/>
          </p:cNvSpPr>
          <p:nvPr>
            <p:ph type="body"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3"/>
          <p:cNvSpPr>
            <a:spLocks noGrp="1"/>
          </p:cNvSpPr>
          <p:nvPr>
            <p:ph type="ftr" sz="quarter" idx="10"/>
          </p:nvPr>
        </p:nvSpPr>
        <p:spPr/>
        <p:txBody>
          <a:bodyPr/>
          <a:lstStyle>
            <a:lvl1pPr>
              <a:defRPr/>
            </a:lvl1pPr>
          </a:lstStyle>
          <a:p>
            <a:pPr>
              <a:defRPr/>
            </a:pPr>
            <a:endParaRPr lang="en-US"/>
          </a:p>
        </p:txBody>
      </p:sp>
      <p:sp>
        <p:nvSpPr>
          <p:cNvPr id="6" name="Slide Number Placeholder 2"/>
          <p:cNvSpPr>
            <a:spLocks noGrp="1"/>
          </p:cNvSpPr>
          <p:nvPr>
            <p:ph type="sldNum" sz="quarter" idx="11"/>
          </p:nvPr>
        </p:nvSpPr>
        <p:spPr/>
        <p:txBody>
          <a:bodyPr/>
          <a:lstStyle>
            <a:lvl1pPr>
              <a:defRPr/>
            </a:lvl1pPr>
          </a:lstStyle>
          <a:p>
            <a:pPr>
              <a:defRPr/>
            </a:pPr>
            <a:r>
              <a:rPr lang="en-US"/>
              <a:t>4H-</a:t>
            </a:r>
            <a:fld id="{C45470E7-A7D3-4F77-A69C-757AB43D83AE}" type="slidenum">
              <a:rPr lang="en-US"/>
              <a:pPr>
                <a:defRPr/>
              </a:pPr>
              <a:t>‹#›</a:t>
            </a:fld>
            <a:endParaRPr lang="en-US"/>
          </a:p>
        </p:txBody>
      </p:sp>
    </p:spTree>
    <p:extLst>
      <p:ext uri="{BB962C8B-B14F-4D97-AF65-F5344CB8AC3E}">
        <p14:creationId xmlns:p14="http://schemas.microsoft.com/office/powerpoint/2010/main" val="1999316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18288" y="6492875"/>
            <a:ext cx="8229600" cy="347472"/>
          </a:xfrm>
          <a:prstGeom prst="rect">
            <a:avLst/>
          </a:prstGeom>
        </p:spPr>
        <p:txBody>
          <a:bodyPr vert="horz" lIns="91440" tIns="45720" rIns="91440" bIns="45720" rtlCol="0" anchor="ctr"/>
          <a:lstStyle>
            <a:lvl1pPr algn="l">
              <a:defRPr sz="1200" b="1">
                <a:solidFill>
                  <a:schemeClr val="bg1"/>
                </a:solidFill>
                <a:latin typeface="+mn-lt"/>
              </a:defRPr>
            </a:lvl1pPr>
          </a:lstStyle>
          <a:p>
            <a:pPr eaLnBrk="0" fontAlgn="base" hangingPunct="0">
              <a:spcBef>
                <a:spcPct val="0"/>
              </a:spcBef>
              <a:spcAft>
                <a:spcPct val="0"/>
              </a:spcAft>
            </a:pPr>
            <a:endParaRPr lang="en-US" dirty="0"/>
          </a:p>
        </p:txBody>
      </p:sp>
      <p:sp>
        <p:nvSpPr>
          <p:cNvPr id="5" name="Slide Number Placeholder 2"/>
          <p:cNvSpPr>
            <a:spLocks noGrp="1"/>
          </p:cNvSpPr>
          <p:nvPr>
            <p:ph type="sldNum" sz="quarter" idx="4"/>
          </p:nvPr>
        </p:nvSpPr>
        <p:spPr>
          <a:xfrm>
            <a:off x="8394192" y="6492875"/>
            <a:ext cx="731520" cy="347472"/>
          </a:xfrm>
          <a:prstGeom prst="rect">
            <a:avLst/>
          </a:prstGeom>
        </p:spPr>
        <p:txBody>
          <a:bodyPr vert="horz" lIns="91440" tIns="45720" rIns="91440" bIns="45720" rtlCol="0" anchor="ctr"/>
          <a:lstStyle>
            <a:lvl1pPr algn="r">
              <a:defRPr sz="1200">
                <a:solidFill>
                  <a:schemeClr val="bg1"/>
                </a:solidFill>
                <a:latin typeface="+mn-lt"/>
              </a:defRPr>
            </a:lvl1p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a:t>
            </a:fld>
            <a:endParaRPr lang="en-US" dirty="0"/>
          </a:p>
        </p:txBody>
      </p:sp>
    </p:spTree>
    <p:extLst>
      <p:ext uri="{BB962C8B-B14F-4D97-AF65-F5344CB8AC3E}">
        <p14:creationId xmlns:p14="http://schemas.microsoft.com/office/powerpoint/2010/main" val="1059045523"/>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11" descr="_LessonTitleImage.jpg"/>
          <p:cNvPicPr>
            <a:picLocks noChangeAspect="1"/>
          </p:cNvPicPr>
          <p:nvPr userDrawn="1"/>
        </p:nvPicPr>
        <p:blipFill>
          <a:blip r:embed="rId2">
            <a:extLst>
              <a:ext uri="{28A0092B-C50C-407E-A947-70E740481C1C}">
                <a14:useLocalDpi xmlns:a14="http://schemas.microsoft.com/office/drawing/2010/main" val="0"/>
              </a:ext>
            </a:extLst>
          </a:blip>
          <a:srcRect t="11111"/>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2"/>
          <p:cNvSpPr>
            <a:spLocks noChangeArrowheads="1"/>
          </p:cNvSpPr>
          <p:nvPr userDrawn="1"/>
        </p:nvSpPr>
        <p:spPr bwMode="auto">
          <a:xfrm>
            <a:off x="0" y="3657600"/>
            <a:ext cx="9144000" cy="28194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fontAlgn="base" hangingPunct="0">
              <a:spcBef>
                <a:spcPct val="0"/>
              </a:spcBef>
              <a:spcAft>
                <a:spcPct val="0"/>
              </a:spcAft>
            </a:pPr>
            <a:endParaRPr lang="en-US" sz="2000" smtClean="0">
              <a:solidFill>
                <a:srgbClr val="000000"/>
              </a:solidFill>
              <a:latin typeface="Times" pitchFamily="18" charset="0"/>
            </a:endParaRPr>
          </a:p>
        </p:txBody>
      </p:sp>
      <p:sp>
        <p:nvSpPr>
          <p:cNvPr id="5" name="Rectangle 3"/>
          <p:cNvSpPr>
            <a:spLocks noChangeArrowheads="1"/>
          </p:cNvSpPr>
          <p:nvPr/>
        </p:nvSpPr>
        <p:spPr bwMode="auto">
          <a:xfrm>
            <a:off x="0" y="2895600"/>
            <a:ext cx="9144000" cy="762000"/>
          </a:xfrm>
          <a:prstGeom prst="rect">
            <a:avLst/>
          </a:prstGeom>
          <a:solidFill>
            <a:srgbClr val="18203B">
              <a:alpha val="81960"/>
            </a:srgbClr>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000" smtClean="0">
              <a:solidFill>
                <a:srgbClr val="000000"/>
              </a:solidFill>
              <a:latin typeface="Times" pitchFamily="18" charset="0"/>
            </a:endParaRPr>
          </a:p>
        </p:txBody>
      </p:sp>
      <p:sp>
        <p:nvSpPr>
          <p:cNvPr id="6" name="Line 7"/>
          <p:cNvSpPr>
            <a:spLocks noChangeShapeType="1"/>
          </p:cNvSpPr>
          <p:nvPr/>
        </p:nvSpPr>
        <p:spPr bwMode="auto">
          <a:xfrm>
            <a:off x="3429000" y="4114800"/>
            <a:ext cx="0" cy="1279525"/>
          </a:xfrm>
          <a:prstGeom prst="line">
            <a:avLst/>
          </a:prstGeom>
          <a:noFill/>
          <a:ln w="28575">
            <a:solidFill>
              <a:srgbClr val="1C1C1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7" name="Picture 16" descr="ResponderCollage2_sm.jpg"/>
          <p:cNvPicPr>
            <a:picLocks noChangeAspect="1"/>
          </p:cNvPicPr>
          <p:nvPr userDrawn="1"/>
        </p:nvPicPr>
        <p:blipFill>
          <a:blip r:embed="rId3">
            <a:extLst>
              <a:ext uri="{28A0092B-C50C-407E-A947-70E740481C1C}">
                <a14:useLocalDpi xmlns:a14="http://schemas.microsoft.com/office/drawing/2010/main" val="0"/>
              </a:ext>
            </a:extLst>
          </a:blip>
          <a:srcRect b="2042"/>
          <a:stretch>
            <a:fillRect/>
          </a:stretch>
        </p:blipFill>
        <p:spPr bwMode="auto">
          <a:xfrm>
            <a:off x="0" y="0"/>
            <a:ext cx="9144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9"/>
          <p:cNvSpPr>
            <a:spLocks noGrp="1" noChangeArrowheads="1"/>
          </p:cNvSpPr>
          <p:nvPr>
            <p:ph type="title"/>
          </p:nvPr>
        </p:nvSpPr>
        <p:spPr bwMode="auto">
          <a:xfrm>
            <a:off x="3611880" y="4114800"/>
            <a:ext cx="5110162" cy="1280160"/>
          </a:xfrm>
          <a:prstGeom prst="rect">
            <a:avLst/>
          </a:prstGeom>
          <a:noFill/>
          <a:ln w="9525">
            <a:noFill/>
            <a:miter lim="800000"/>
            <a:headEnd/>
            <a:tailEnd/>
          </a:ln>
        </p:spPr>
        <p:txBody>
          <a:bodyPr/>
          <a:lstStyle>
            <a:lvl1pPr algn="l">
              <a:defRPr sz="3200" b="1">
                <a:solidFill>
                  <a:srgbClr val="1C1C1C"/>
                </a:solidFill>
              </a:defRPr>
            </a:lvl1pPr>
          </a:lstStyle>
          <a:p>
            <a:pPr lvl="0"/>
            <a:r>
              <a:rPr lang="en-US" dirty="0" smtClean="0"/>
              <a:t>Click to edit Master title style</a:t>
            </a:r>
          </a:p>
        </p:txBody>
      </p:sp>
      <p:sp>
        <p:nvSpPr>
          <p:cNvPr id="8" name="Footer Placeholder 3"/>
          <p:cNvSpPr>
            <a:spLocks noGrp="1"/>
          </p:cNvSpPr>
          <p:nvPr>
            <p:ph type="ftr" sz="quarter" idx="10"/>
          </p:nvPr>
        </p:nvSpPr>
        <p:spPr/>
        <p:txBody>
          <a:bodyPr/>
          <a:lstStyle>
            <a:lvl1pPr algn="l">
              <a:defRPr sz="1200" b="1">
                <a:solidFill>
                  <a:srgbClr val="FFFFFF"/>
                </a:solidFill>
                <a:latin typeface="+mn-lt"/>
              </a:defRPr>
            </a:lvl1pPr>
          </a:lstStyle>
          <a:p>
            <a:pPr>
              <a:defRPr/>
            </a:pPr>
            <a:endParaRPr lang="en-US"/>
          </a:p>
        </p:txBody>
      </p:sp>
      <p:sp>
        <p:nvSpPr>
          <p:cNvPr id="9" name="Slide Number Placeholder 2"/>
          <p:cNvSpPr>
            <a:spLocks noGrp="1"/>
          </p:cNvSpPr>
          <p:nvPr>
            <p:ph type="sldNum" sz="quarter" idx="11"/>
          </p:nvPr>
        </p:nvSpPr>
        <p:spPr/>
        <p:txBody>
          <a:bodyPr/>
          <a:lstStyle>
            <a:lvl1pPr algn="r">
              <a:defRPr sz="1200">
                <a:solidFill>
                  <a:srgbClr val="FFFFFF"/>
                </a:solidFill>
                <a:latin typeface="+mn-lt"/>
              </a:defRPr>
            </a:lvl1pPr>
          </a:lstStyle>
          <a:p>
            <a:pPr>
              <a:defRPr/>
            </a:pPr>
            <a:r>
              <a:rPr lang="en-US"/>
              <a:t>1-</a:t>
            </a:r>
            <a:fld id="{7E098E57-AE71-49B6-B129-F78F506B8E53}" type="slidenum">
              <a:rPr lang="en-US"/>
              <a:pPr>
                <a:defRPr/>
              </a:pPr>
              <a:t>‹#›</a:t>
            </a:fld>
            <a:endParaRPr lang="en-US"/>
          </a:p>
        </p:txBody>
      </p:sp>
    </p:spTree>
    <p:extLst>
      <p:ext uri="{BB962C8B-B14F-4D97-AF65-F5344CB8AC3E}">
        <p14:creationId xmlns:p14="http://schemas.microsoft.com/office/powerpoint/2010/main" val="2853903469"/>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pPr>
              <a:defRPr/>
            </a:pPr>
            <a:endParaRPr lang="en-US"/>
          </a:p>
        </p:txBody>
      </p:sp>
      <p:sp>
        <p:nvSpPr>
          <p:cNvPr id="5" name="Slide Number Placeholder 2"/>
          <p:cNvSpPr>
            <a:spLocks noGrp="1"/>
          </p:cNvSpPr>
          <p:nvPr>
            <p:ph type="sldNum" sz="quarter" idx="11"/>
          </p:nvPr>
        </p:nvSpPr>
        <p:spPr/>
        <p:txBody>
          <a:bodyPr/>
          <a:lstStyle>
            <a:lvl1pPr>
              <a:defRPr/>
            </a:lvl1pPr>
          </a:lstStyle>
          <a:p>
            <a:pPr>
              <a:defRPr/>
            </a:pPr>
            <a:r>
              <a:rPr lang="en-US"/>
              <a:t>4H-</a:t>
            </a:r>
            <a:fld id="{EC42EA8F-F9C4-45A8-88F0-0BA847442C30}" type="slidenum">
              <a:rPr lang="en-US"/>
              <a:pPr>
                <a:defRPr/>
              </a:pPr>
              <a:t>‹#›</a:t>
            </a:fld>
            <a:endParaRPr lang="en-US"/>
          </a:p>
        </p:txBody>
      </p:sp>
    </p:spTree>
    <p:extLst>
      <p:ext uri="{BB962C8B-B14F-4D97-AF65-F5344CB8AC3E}">
        <p14:creationId xmlns:p14="http://schemas.microsoft.com/office/powerpoint/2010/main" val="18266746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1C1C1C"/>
                </a:solidFill>
              </a:defRPr>
            </a:lvl1pPr>
            <a:lvl2pPr>
              <a:spcBef>
                <a:spcPts val="1500"/>
              </a:spcBef>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a:lvl1pPr>
          </a:lstStyle>
          <a:p>
            <a:pPr>
              <a:defRPr/>
            </a:pPr>
            <a:endParaRPr lang="en-US"/>
          </a:p>
        </p:txBody>
      </p:sp>
      <p:sp>
        <p:nvSpPr>
          <p:cNvPr id="5" name="Slide Number Placeholder 2"/>
          <p:cNvSpPr>
            <a:spLocks noGrp="1"/>
          </p:cNvSpPr>
          <p:nvPr>
            <p:ph type="sldNum" sz="quarter" idx="11"/>
          </p:nvPr>
        </p:nvSpPr>
        <p:spPr/>
        <p:txBody>
          <a:bodyPr/>
          <a:lstStyle>
            <a:lvl1pPr>
              <a:defRPr/>
            </a:lvl1pPr>
          </a:lstStyle>
          <a:p>
            <a:pPr>
              <a:defRPr/>
            </a:pPr>
            <a:r>
              <a:rPr lang="en-US"/>
              <a:t>4H-</a:t>
            </a:r>
            <a:fld id="{BF9C204F-53AA-4869-B17D-8AD07AEE45E9}" type="slidenum">
              <a:rPr lang="en-US"/>
              <a:pPr>
                <a:defRPr/>
              </a:pPr>
              <a:t>‹#›</a:t>
            </a:fld>
            <a:endParaRPr lang="en-US"/>
          </a:p>
        </p:txBody>
      </p:sp>
    </p:spTree>
    <p:extLst>
      <p:ext uri="{BB962C8B-B14F-4D97-AF65-F5344CB8AC3E}">
        <p14:creationId xmlns:p14="http://schemas.microsoft.com/office/powerpoint/2010/main" val="39332945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pPr>
              <a:defRPr/>
            </a:pPr>
            <a:endParaRPr lang="en-US"/>
          </a:p>
        </p:txBody>
      </p:sp>
      <p:sp>
        <p:nvSpPr>
          <p:cNvPr id="5" name="Slide Number Placeholder 2"/>
          <p:cNvSpPr>
            <a:spLocks noGrp="1"/>
          </p:cNvSpPr>
          <p:nvPr>
            <p:ph type="sldNum" sz="quarter" idx="11"/>
          </p:nvPr>
        </p:nvSpPr>
        <p:spPr/>
        <p:txBody>
          <a:bodyPr/>
          <a:lstStyle>
            <a:lvl1pPr>
              <a:defRPr/>
            </a:lvl1pPr>
          </a:lstStyle>
          <a:p>
            <a:pPr>
              <a:defRPr/>
            </a:pPr>
            <a:r>
              <a:rPr lang="en-US"/>
              <a:t>4H-</a:t>
            </a:r>
            <a:fld id="{35C60859-7E65-4861-83DD-70F978EC4593}" type="slidenum">
              <a:rPr lang="en-US"/>
              <a:pPr>
                <a:defRPr/>
              </a:pPr>
              <a:t>‹#›</a:t>
            </a:fld>
            <a:endParaRPr lang="en-US"/>
          </a:p>
        </p:txBody>
      </p:sp>
    </p:spTree>
    <p:extLst>
      <p:ext uri="{BB962C8B-B14F-4D97-AF65-F5344CB8AC3E}">
        <p14:creationId xmlns:p14="http://schemas.microsoft.com/office/powerpoint/2010/main" val="23125898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65760" y="1353312"/>
            <a:ext cx="402336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54880" y="1353312"/>
            <a:ext cx="402336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3"/>
          <p:cNvSpPr>
            <a:spLocks noGrp="1"/>
          </p:cNvSpPr>
          <p:nvPr>
            <p:ph type="ftr" sz="quarter" idx="10"/>
          </p:nvPr>
        </p:nvSpPr>
        <p:spPr/>
        <p:txBody>
          <a:bodyPr/>
          <a:lstStyle>
            <a:lvl1pPr>
              <a:defRPr/>
            </a:lvl1pPr>
          </a:lstStyle>
          <a:p>
            <a:pPr>
              <a:defRPr/>
            </a:pPr>
            <a:endParaRPr lang="en-US"/>
          </a:p>
        </p:txBody>
      </p:sp>
      <p:sp>
        <p:nvSpPr>
          <p:cNvPr id="6" name="Slide Number Placeholder 2"/>
          <p:cNvSpPr>
            <a:spLocks noGrp="1"/>
          </p:cNvSpPr>
          <p:nvPr>
            <p:ph type="sldNum" sz="quarter" idx="11"/>
          </p:nvPr>
        </p:nvSpPr>
        <p:spPr/>
        <p:txBody>
          <a:bodyPr/>
          <a:lstStyle>
            <a:lvl1pPr>
              <a:defRPr/>
            </a:lvl1pPr>
          </a:lstStyle>
          <a:p>
            <a:pPr>
              <a:defRPr/>
            </a:pPr>
            <a:r>
              <a:rPr lang="en-US"/>
              <a:t>4H-</a:t>
            </a:r>
            <a:fld id="{8274C587-E004-4BB7-8BF0-7478D12BD58C}" type="slidenum">
              <a:rPr lang="en-US"/>
              <a:pPr>
                <a:defRPr/>
              </a:pPr>
              <a:t>‹#›</a:t>
            </a:fld>
            <a:endParaRPr lang="en-US"/>
          </a:p>
        </p:txBody>
      </p:sp>
    </p:spTree>
    <p:extLst>
      <p:ext uri="{BB962C8B-B14F-4D97-AF65-F5344CB8AC3E}">
        <p14:creationId xmlns:p14="http://schemas.microsoft.com/office/powerpoint/2010/main" val="23511238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5760" y="1353312"/>
            <a:ext cx="4023360" cy="73152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65760" y="2267712"/>
            <a:ext cx="402336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754880" y="1353312"/>
            <a:ext cx="4023360" cy="73152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54880" y="2267712"/>
            <a:ext cx="402336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Rectangle 19"/>
          <p:cNvSpPr>
            <a:spLocks noGrp="1" noChangeArrowheads="1"/>
          </p:cNvSpPr>
          <p:nvPr>
            <p:ph type="title"/>
          </p:nvPr>
        </p:nvSpPr>
        <p:spPr bwMode="auto">
          <a:xfrm>
            <a:off x="2357438" y="152400"/>
            <a:ext cx="6710362" cy="612775"/>
          </a:xfrm>
          <a:prstGeom prst="rect">
            <a:avLst/>
          </a:prstGeom>
          <a:noFill/>
          <a:ln w="9525">
            <a:noFill/>
            <a:miter lim="800000"/>
            <a:headEnd/>
            <a:tailEnd/>
          </a:ln>
        </p:spPr>
        <p:txBody>
          <a:bodyPr/>
          <a:lstStyle/>
          <a:p>
            <a:pPr lvl="0"/>
            <a:r>
              <a:rPr lang="en-US" smtClean="0"/>
              <a:t>Click to edit Master title style</a:t>
            </a:r>
          </a:p>
        </p:txBody>
      </p:sp>
      <p:sp>
        <p:nvSpPr>
          <p:cNvPr id="7" name="Footer Placeholder 3"/>
          <p:cNvSpPr>
            <a:spLocks noGrp="1"/>
          </p:cNvSpPr>
          <p:nvPr>
            <p:ph type="ftr" sz="quarter" idx="10"/>
          </p:nvPr>
        </p:nvSpPr>
        <p:spPr/>
        <p:txBody>
          <a:bodyPr/>
          <a:lstStyle>
            <a:lvl1pPr>
              <a:defRPr/>
            </a:lvl1pPr>
          </a:lstStyle>
          <a:p>
            <a:pPr>
              <a:defRPr/>
            </a:pPr>
            <a:endParaRPr lang="en-US"/>
          </a:p>
        </p:txBody>
      </p:sp>
      <p:sp>
        <p:nvSpPr>
          <p:cNvPr id="8" name="Slide Number Placeholder 2"/>
          <p:cNvSpPr>
            <a:spLocks noGrp="1"/>
          </p:cNvSpPr>
          <p:nvPr>
            <p:ph type="sldNum" sz="quarter" idx="11"/>
          </p:nvPr>
        </p:nvSpPr>
        <p:spPr/>
        <p:txBody>
          <a:bodyPr/>
          <a:lstStyle>
            <a:lvl1pPr>
              <a:defRPr/>
            </a:lvl1pPr>
          </a:lstStyle>
          <a:p>
            <a:pPr>
              <a:defRPr/>
            </a:pPr>
            <a:r>
              <a:rPr lang="en-US"/>
              <a:t>4H-</a:t>
            </a:r>
            <a:fld id="{9837D61D-B735-407B-B9A3-1099E811C74E}" type="slidenum">
              <a:rPr lang="en-US"/>
              <a:pPr>
                <a:defRPr/>
              </a:pPr>
              <a:t>‹#›</a:t>
            </a:fld>
            <a:endParaRPr lang="en-US"/>
          </a:p>
        </p:txBody>
      </p:sp>
    </p:spTree>
    <p:extLst>
      <p:ext uri="{BB962C8B-B14F-4D97-AF65-F5344CB8AC3E}">
        <p14:creationId xmlns:p14="http://schemas.microsoft.com/office/powerpoint/2010/main" val="29305789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3"/>
          <p:cNvSpPr>
            <a:spLocks noGrp="1"/>
          </p:cNvSpPr>
          <p:nvPr>
            <p:ph type="ftr" sz="quarter" idx="10"/>
          </p:nvPr>
        </p:nvSpPr>
        <p:spPr/>
        <p:txBody>
          <a:bodyPr/>
          <a:lstStyle>
            <a:lvl1pPr>
              <a:defRPr/>
            </a:lvl1pPr>
          </a:lstStyle>
          <a:p>
            <a:pPr>
              <a:defRPr/>
            </a:pPr>
            <a:endParaRPr lang="en-US"/>
          </a:p>
        </p:txBody>
      </p:sp>
      <p:sp>
        <p:nvSpPr>
          <p:cNvPr id="4" name="Slide Number Placeholder 2"/>
          <p:cNvSpPr>
            <a:spLocks noGrp="1"/>
          </p:cNvSpPr>
          <p:nvPr>
            <p:ph type="sldNum" sz="quarter" idx="11"/>
          </p:nvPr>
        </p:nvSpPr>
        <p:spPr/>
        <p:txBody>
          <a:bodyPr/>
          <a:lstStyle>
            <a:lvl1pPr>
              <a:defRPr/>
            </a:lvl1pPr>
          </a:lstStyle>
          <a:p>
            <a:pPr>
              <a:defRPr/>
            </a:pPr>
            <a:r>
              <a:rPr lang="en-US"/>
              <a:t>4H-</a:t>
            </a:r>
            <a:fld id="{2C2E2380-A78E-4B65-A0FF-BE539BB11B5D}" type="slidenum">
              <a:rPr lang="en-US"/>
              <a:pPr>
                <a:defRPr/>
              </a:pPr>
              <a:t>‹#›</a:t>
            </a:fld>
            <a:endParaRPr lang="en-US"/>
          </a:p>
        </p:txBody>
      </p:sp>
    </p:spTree>
    <p:extLst>
      <p:ext uri="{BB962C8B-B14F-4D97-AF65-F5344CB8AC3E}">
        <p14:creationId xmlns:p14="http://schemas.microsoft.com/office/powerpoint/2010/main" val="24528502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3"/>
          <p:cNvSpPr>
            <a:spLocks noGrp="1"/>
          </p:cNvSpPr>
          <p:nvPr>
            <p:ph type="ftr" sz="quarter" idx="10"/>
          </p:nvPr>
        </p:nvSpPr>
        <p:spPr/>
        <p:txBody>
          <a:bodyPr/>
          <a:lstStyle>
            <a:lvl1pPr>
              <a:defRPr/>
            </a:lvl1pPr>
          </a:lstStyle>
          <a:p>
            <a:pPr>
              <a:defRPr/>
            </a:pPr>
            <a:endParaRPr lang="en-US"/>
          </a:p>
        </p:txBody>
      </p:sp>
      <p:sp>
        <p:nvSpPr>
          <p:cNvPr id="3" name="Slide Number Placeholder 2"/>
          <p:cNvSpPr>
            <a:spLocks noGrp="1"/>
          </p:cNvSpPr>
          <p:nvPr>
            <p:ph type="sldNum" sz="quarter" idx="11"/>
          </p:nvPr>
        </p:nvSpPr>
        <p:spPr/>
        <p:txBody>
          <a:bodyPr/>
          <a:lstStyle>
            <a:lvl1pPr>
              <a:defRPr/>
            </a:lvl1pPr>
          </a:lstStyle>
          <a:p>
            <a:pPr>
              <a:defRPr/>
            </a:pPr>
            <a:r>
              <a:rPr lang="en-US"/>
              <a:t>4H-</a:t>
            </a:r>
            <a:fld id="{3F33538C-326C-4692-8892-DBCE79D2447C}" type="slidenum">
              <a:rPr lang="en-US"/>
              <a:pPr>
                <a:defRPr/>
              </a:pPr>
              <a:t>‹#›</a:t>
            </a:fld>
            <a:endParaRPr lang="en-US"/>
          </a:p>
        </p:txBody>
      </p:sp>
    </p:spTree>
    <p:extLst>
      <p:ext uri="{BB962C8B-B14F-4D97-AF65-F5344CB8AC3E}">
        <p14:creationId xmlns:p14="http://schemas.microsoft.com/office/powerpoint/2010/main" val="3804875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3"/>
          <p:cNvSpPr>
            <a:spLocks noGrp="1"/>
          </p:cNvSpPr>
          <p:nvPr>
            <p:ph type="ftr" sz="quarter" idx="10"/>
          </p:nvPr>
        </p:nvSpPr>
        <p:spPr/>
        <p:txBody>
          <a:bodyPr/>
          <a:lstStyle>
            <a:lvl1pPr>
              <a:defRPr/>
            </a:lvl1pPr>
          </a:lstStyle>
          <a:p>
            <a:pPr>
              <a:defRPr/>
            </a:pPr>
            <a:endParaRPr lang="en-US"/>
          </a:p>
        </p:txBody>
      </p:sp>
      <p:sp>
        <p:nvSpPr>
          <p:cNvPr id="6" name="Slide Number Placeholder 2"/>
          <p:cNvSpPr>
            <a:spLocks noGrp="1"/>
          </p:cNvSpPr>
          <p:nvPr>
            <p:ph type="sldNum" sz="quarter" idx="11"/>
          </p:nvPr>
        </p:nvSpPr>
        <p:spPr/>
        <p:txBody>
          <a:bodyPr/>
          <a:lstStyle>
            <a:lvl1pPr>
              <a:defRPr/>
            </a:lvl1pPr>
          </a:lstStyle>
          <a:p>
            <a:pPr>
              <a:defRPr/>
            </a:pPr>
            <a:r>
              <a:rPr lang="en-US"/>
              <a:t>4H-</a:t>
            </a:r>
            <a:fld id="{E80E7D98-F891-4CBF-A848-FDE63A349F09}" type="slidenum">
              <a:rPr lang="en-US"/>
              <a:pPr>
                <a:defRPr/>
              </a:pPr>
              <a:t>‹#›</a:t>
            </a:fld>
            <a:endParaRPr lang="en-US"/>
          </a:p>
        </p:txBody>
      </p:sp>
    </p:spTree>
    <p:extLst>
      <p:ext uri="{BB962C8B-B14F-4D97-AF65-F5344CB8AC3E}">
        <p14:creationId xmlns:p14="http://schemas.microsoft.com/office/powerpoint/2010/main" val="31831858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3"/>
          <p:cNvSpPr>
            <a:spLocks noGrp="1"/>
          </p:cNvSpPr>
          <p:nvPr>
            <p:ph type="ftr" sz="quarter" idx="10"/>
          </p:nvPr>
        </p:nvSpPr>
        <p:spPr/>
        <p:txBody>
          <a:bodyPr/>
          <a:lstStyle>
            <a:lvl1pPr>
              <a:defRPr/>
            </a:lvl1pPr>
          </a:lstStyle>
          <a:p>
            <a:pPr>
              <a:defRPr/>
            </a:pPr>
            <a:endParaRPr lang="en-US"/>
          </a:p>
        </p:txBody>
      </p:sp>
      <p:sp>
        <p:nvSpPr>
          <p:cNvPr id="6" name="Slide Number Placeholder 2"/>
          <p:cNvSpPr>
            <a:spLocks noGrp="1"/>
          </p:cNvSpPr>
          <p:nvPr>
            <p:ph type="sldNum" sz="quarter" idx="11"/>
          </p:nvPr>
        </p:nvSpPr>
        <p:spPr/>
        <p:txBody>
          <a:bodyPr/>
          <a:lstStyle>
            <a:lvl1pPr>
              <a:defRPr/>
            </a:lvl1pPr>
          </a:lstStyle>
          <a:p>
            <a:pPr>
              <a:defRPr/>
            </a:pPr>
            <a:r>
              <a:rPr lang="en-US"/>
              <a:t>4H-</a:t>
            </a:r>
            <a:fld id="{EF7D6644-BF18-434A-A84F-909F73B0C609}" type="slidenum">
              <a:rPr lang="en-US"/>
              <a:pPr>
                <a:defRPr/>
              </a:pPr>
              <a:t>‹#›</a:t>
            </a:fld>
            <a:endParaRPr lang="en-US"/>
          </a:p>
        </p:txBody>
      </p:sp>
    </p:spTree>
    <p:extLst>
      <p:ext uri="{BB962C8B-B14F-4D97-AF65-F5344CB8AC3E}">
        <p14:creationId xmlns:p14="http://schemas.microsoft.com/office/powerpoint/2010/main" val="47025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Footer Placeholder 3"/>
          <p:cNvSpPr>
            <a:spLocks noGrp="1"/>
          </p:cNvSpPr>
          <p:nvPr>
            <p:ph type="ftr" sz="quarter" idx="3"/>
          </p:nvPr>
        </p:nvSpPr>
        <p:spPr>
          <a:xfrm>
            <a:off x="18288" y="6492875"/>
            <a:ext cx="8229600" cy="347472"/>
          </a:xfrm>
          <a:prstGeom prst="rect">
            <a:avLst/>
          </a:prstGeom>
        </p:spPr>
        <p:txBody>
          <a:bodyPr vert="horz" lIns="91440" tIns="45720" rIns="91440" bIns="45720" rtlCol="0" anchor="ctr"/>
          <a:lstStyle>
            <a:lvl1pPr algn="l">
              <a:defRPr sz="1200" b="1">
                <a:solidFill>
                  <a:schemeClr val="bg1"/>
                </a:solidFill>
                <a:latin typeface="+mn-lt"/>
              </a:defRPr>
            </a:lvl1pPr>
          </a:lstStyle>
          <a:p>
            <a:pPr eaLnBrk="0" fontAlgn="base" hangingPunct="0">
              <a:spcBef>
                <a:spcPct val="0"/>
              </a:spcBef>
              <a:spcAft>
                <a:spcPct val="0"/>
              </a:spcAft>
            </a:pPr>
            <a:endParaRPr lang="en-US" dirty="0"/>
          </a:p>
        </p:txBody>
      </p:sp>
      <p:sp>
        <p:nvSpPr>
          <p:cNvPr id="8" name="Slide Number Placeholder 2"/>
          <p:cNvSpPr>
            <a:spLocks noGrp="1"/>
          </p:cNvSpPr>
          <p:nvPr>
            <p:ph type="sldNum" sz="quarter" idx="4"/>
          </p:nvPr>
        </p:nvSpPr>
        <p:spPr>
          <a:xfrm>
            <a:off x="8394192" y="6492875"/>
            <a:ext cx="731520" cy="347472"/>
          </a:xfrm>
          <a:prstGeom prst="rect">
            <a:avLst/>
          </a:prstGeom>
        </p:spPr>
        <p:txBody>
          <a:bodyPr vert="horz" lIns="91440" tIns="45720" rIns="91440" bIns="45720" rtlCol="0" anchor="ctr"/>
          <a:lstStyle>
            <a:lvl1pPr algn="r">
              <a:defRPr sz="1200">
                <a:solidFill>
                  <a:schemeClr val="bg1"/>
                </a:solidFill>
                <a:latin typeface="+mn-lt"/>
              </a:defRPr>
            </a:lvl1p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a:t>
            </a:fld>
            <a:endParaRPr lang="en-US" dirty="0"/>
          </a:p>
        </p:txBody>
      </p:sp>
    </p:spTree>
    <p:extLst>
      <p:ext uri="{BB962C8B-B14F-4D97-AF65-F5344CB8AC3E}">
        <p14:creationId xmlns:p14="http://schemas.microsoft.com/office/powerpoint/2010/main" val="416846065"/>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a:defRPr/>
            </a:pPr>
            <a:endParaRPr lang="en-US"/>
          </a:p>
        </p:txBody>
      </p:sp>
      <p:sp>
        <p:nvSpPr>
          <p:cNvPr id="5" name="Slide Number Placeholder 2"/>
          <p:cNvSpPr>
            <a:spLocks noGrp="1"/>
          </p:cNvSpPr>
          <p:nvPr>
            <p:ph type="sldNum" sz="quarter" idx="11"/>
          </p:nvPr>
        </p:nvSpPr>
        <p:spPr/>
        <p:txBody>
          <a:bodyPr/>
          <a:lstStyle>
            <a:lvl1pPr>
              <a:defRPr/>
            </a:lvl1pPr>
          </a:lstStyle>
          <a:p>
            <a:pPr>
              <a:defRPr/>
            </a:pPr>
            <a:r>
              <a:rPr lang="en-US"/>
              <a:t>4H-</a:t>
            </a:r>
            <a:fld id="{F64B368D-CD90-4F65-97FF-F07E6070272C}" type="slidenum">
              <a:rPr lang="en-US"/>
              <a:pPr>
                <a:defRPr/>
              </a:pPr>
              <a:t>‹#›</a:t>
            </a:fld>
            <a:endParaRPr lang="en-US"/>
          </a:p>
        </p:txBody>
      </p:sp>
    </p:spTree>
    <p:extLst>
      <p:ext uri="{BB962C8B-B14F-4D97-AF65-F5344CB8AC3E}">
        <p14:creationId xmlns:p14="http://schemas.microsoft.com/office/powerpoint/2010/main" val="34239446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42163" y="227013"/>
            <a:ext cx="2100262" cy="5668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9788" y="227013"/>
            <a:ext cx="6149975" cy="5668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a:defRPr/>
            </a:pPr>
            <a:endParaRPr lang="en-US"/>
          </a:p>
        </p:txBody>
      </p:sp>
      <p:sp>
        <p:nvSpPr>
          <p:cNvPr id="5" name="Slide Number Placeholder 2"/>
          <p:cNvSpPr>
            <a:spLocks noGrp="1"/>
          </p:cNvSpPr>
          <p:nvPr>
            <p:ph type="sldNum" sz="quarter" idx="11"/>
          </p:nvPr>
        </p:nvSpPr>
        <p:spPr/>
        <p:txBody>
          <a:bodyPr/>
          <a:lstStyle>
            <a:lvl1pPr>
              <a:defRPr/>
            </a:lvl1pPr>
          </a:lstStyle>
          <a:p>
            <a:pPr>
              <a:defRPr/>
            </a:pPr>
            <a:r>
              <a:rPr lang="en-US"/>
              <a:t>4H-</a:t>
            </a:r>
            <a:fld id="{A09FDE08-7144-43ED-ADC0-C29637CB880F}" type="slidenum">
              <a:rPr lang="en-US"/>
              <a:pPr>
                <a:defRPr/>
              </a:pPr>
              <a:t>‹#›</a:t>
            </a:fld>
            <a:endParaRPr lang="en-US"/>
          </a:p>
        </p:txBody>
      </p:sp>
    </p:spTree>
    <p:extLst>
      <p:ext uri="{BB962C8B-B14F-4D97-AF65-F5344CB8AC3E}">
        <p14:creationId xmlns:p14="http://schemas.microsoft.com/office/powerpoint/2010/main" val="21232026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39788" y="152400"/>
            <a:ext cx="8228012" cy="5743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3"/>
          <p:cNvSpPr>
            <a:spLocks noGrp="1"/>
          </p:cNvSpPr>
          <p:nvPr>
            <p:ph type="ftr" sz="quarter" idx="10"/>
          </p:nvPr>
        </p:nvSpPr>
        <p:spPr/>
        <p:txBody>
          <a:bodyPr/>
          <a:lstStyle>
            <a:lvl1pPr>
              <a:defRPr/>
            </a:lvl1pPr>
          </a:lstStyle>
          <a:p>
            <a:pPr>
              <a:defRPr/>
            </a:pPr>
            <a:endParaRPr lang="en-US"/>
          </a:p>
        </p:txBody>
      </p:sp>
      <p:sp>
        <p:nvSpPr>
          <p:cNvPr id="4" name="Slide Number Placeholder 2"/>
          <p:cNvSpPr>
            <a:spLocks noGrp="1"/>
          </p:cNvSpPr>
          <p:nvPr>
            <p:ph type="sldNum" sz="quarter" idx="11"/>
          </p:nvPr>
        </p:nvSpPr>
        <p:spPr/>
        <p:txBody>
          <a:bodyPr/>
          <a:lstStyle>
            <a:lvl1pPr>
              <a:defRPr/>
            </a:lvl1pPr>
          </a:lstStyle>
          <a:p>
            <a:pPr>
              <a:defRPr/>
            </a:pPr>
            <a:r>
              <a:rPr lang="en-US"/>
              <a:t>4H-</a:t>
            </a:r>
            <a:fld id="{5ECAF601-72D8-47AE-A95F-980F2A5428F9}" type="slidenum">
              <a:rPr lang="en-US"/>
              <a:pPr>
                <a:defRPr/>
              </a:pPr>
              <a:t>‹#›</a:t>
            </a:fld>
            <a:endParaRPr lang="en-US"/>
          </a:p>
        </p:txBody>
      </p:sp>
    </p:spTree>
    <p:extLst>
      <p:ext uri="{BB962C8B-B14F-4D97-AF65-F5344CB8AC3E}">
        <p14:creationId xmlns:p14="http://schemas.microsoft.com/office/powerpoint/2010/main" val="254427388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mediaAndTx">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Media Placeholder 2"/>
          <p:cNvSpPr>
            <a:spLocks noGrp="1"/>
          </p:cNvSpPr>
          <p:nvPr>
            <p:ph type="media" sz="half" idx="1"/>
          </p:nvPr>
        </p:nvSpPr>
        <p:spPr>
          <a:xfrm>
            <a:off x="457200" y="1981200"/>
            <a:ext cx="4038600" cy="4114800"/>
          </a:xfrm>
        </p:spPr>
        <p:txBody>
          <a:bodyPr/>
          <a:lstStyle/>
          <a:p>
            <a:pPr lvl="0"/>
            <a:endParaRPr lang="en-US" noProof="0"/>
          </a:p>
        </p:txBody>
      </p:sp>
      <p:sp>
        <p:nvSpPr>
          <p:cNvPr id="4" name="Text Placeholder 3"/>
          <p:cNvSpPr>
            <a:spLocks noGrp="1"/>
          </p:cNvSpPr>
          <p:nvPr>
            <p:ph type="body"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3"/>
          <p:cNvSpPr>
            <a:spLocks noGrp="1"/>
          </p:cNvSpPr>
          <p:nvPr>
            <p:ph type="ftr" sz="quarter" idx="10"/>
          </p:nvPr>
        </p:nvSpPr>
        <p:spPr/>
        <p:txBody>
          <a:bodyPr/>
          <a:lstStyle>
            <a:lvl1pPr>
              <a:defRPr/>
            </a:lvl1pPr>
          </a:lstStyle>
          <a:p>
            <a:pPr>
              <a:defRPr/>
            </a:pPr>
            <a:endParaRPr lang="en-US"/>
          </a:p>
        </p:txBody>
      </p:sp>
      <p:sp>
        <p:nvSpPr>
          <p:cNvPr id="6" name="Slide Number Placeholder 2"/>
          <p:cNvSpPr>
            <a:spLocks noGrp="1"/>
          </p:cNvSpPr>
          <p:nvPr>
            <p:ph type="sldNum" sz="quarter" idx="11"/>
          </p:nvPr>
        </p:nvSpPr>
        <p:spPr/>
        <p:txBody>
          <a:bodyPr/>
          <a:lstStyle>
            <a:lvl1pPr>
              <a:defRPr/>
            </a:lvl1pPr>
          </a:lstStyle>
          <a:p>
            <a:pPr>
              <a:defRPr/>
            </a:pPr>
            <a:r>
              <a:rPr lang="en-US"/>
              <a:t>4H-</a:t>
            </a:r>
            <a:fld id="{91C376AF-C3E3-4021-835B-F4377D1B1EBA}" type="slidenum">
              <a:rPr lang="en-US"/>
              <a:pPr>
                <a:defRPr/>
              </a:pPr>
              <a:t>‹#›</a:t>
            </a:fld>
            <a:endParaRPr lang="en-US"/>
          </a:p>
        </p:txBody>
      </p:sp>
    </p:spTree>
    <p:extLst>
      <p:ext uri="{BB962C8B-B14F-4D97-AF65-F5344CB8AC3E}">
        <p14:creationId xmlns:p14="http://schemas.microsoft.com/office/powerpoint/2010/main" val="1336476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11" descr="_LessonTitleImage.jpg"/>
          <p:cNvPicPr>
            <a:picLocks noChangeAspect="1"/>
          </p:cNvPicPr>
          <p:nvPr userDrawn="1"/>
        </p:nvPicPr>
        <p:blipFill>
          <a:blip r:embed="rId2">
            <a:extLst>
              <a:ext uri="{28A0092B-C50C-407E-A947-70E740481C1C}">
                <a14:useLocalDpi xmlns:a14="http://schemas.microsoft.com/office/drawing/2010/main" val="0"/>
              </a:ext>
            </a:extLst>
          </a:blip>
          <a:srcRect t="11111"/>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2"/>
          <p:cNvSpPr>
            <a:spLocks noChangeArrowheads="1"/>
          </p:cNvSpPr>
          <p:nvPr userDrawn="1"/>
        </p:nvSpPr>
        <p:spPr bwMode="auto">
          <a:xfrm>
            <a:off x="0" y="3657600"/>
            <a:ext cx="9144000" cy="28194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fontAlgn="base" hangingPunct="0">
              <a:spcBef>
                <a:spcPct val="0"/>
              </a:spcBef>
              <a:spcAft>
                <a:spcPct val="0"/>
              </a:spcAft>
            </a:pPr>
            <a:endParaRPr lang="en-US" sz="2000" smtClean="0">
              <a:solidFill>
                <a:srgbClr val="000000"/>
              </a:solidFill>
              <a:latin typeface="Times" pitchFamily="18" charset="0"/>
            </a:endParaRPr>
          </a:p>
        </p:txBody>
      </p:sp>
      <p:sp>
        <p:nvSpPr>
          <p:cNvPr id="5" name="Rectangle 3"/>
          <p:cNvSpPr>
            <a:spLocks noChangeArrowheads="1"/>
          </p:cNvSpPr>
          <p:nvPr/>
        </p:nvSpPr>
        <p:spPr bwMode="auto">
          <a:xfrm>
            <a:off x="0" y="2895600"/>
            <a:ext cx="9144000" cy="762000"/>
          </a:xfrm>
          <a:prstGeom prst="rect">
            <a:avLst/>
          </a:prstGeom>
          <a:solidFill>
            <a:srgbClr val="18203B">
              <a:alpha val="81960"/>
            </a:srgbClr>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000" smtClean="0">
              <a:solidFill>
                <a:srgbClr val="000000"/>
              </a:solidFill>
              <a:latin typeface="Times" pitchFamily="18" charset="0"/>
            </a:endParaRPr>
          </a:p>
        </p:txBody>
      </p:sp>
      <p:sp>
        <p:nvSpPr>
          <p:cNvPr id="6" name="Line 7"/>
          <p:cNvSpPr>
            <a:spLocks noChangeShapeType="1"/>
          </p:cNvSpPr>
          <p:nvPr/>
        </p:nvSpPr>
        <p:spPr bwMode="auto">
          <a:xfrm>
            <a:off x="3429000" y="4114800"/>
            <a:ext cx="0" cy="1279525"/>
          </a:xfrm>
          <a:prstGeom prst="line">
            <a:avLst/>
          </a:prstGeom>
          <a:noFill/>
          <a:ln w="28575">
            <a:solidFill>
              <a:srgbClr val="1C1C1C"/>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7" name="Picture 16" descr="ResponderCollage2_sm.jpg"/>
          <p:cNvPicPr>
            <a:picLocks noChangeAspect="1"/>
          </p:cNvPicPr>
          <p:nvPr userDrawn="1"/>
        </p:nvPicPr>
        <p:blipFill>
          <a:blip r:embed="rId3">
            <a:extLst>
              <a:ext uri="{28A0092B-C50C-407E-A947-70E740481C1C}">
                <a14:useLocalDpi xmlns:a14="http://schemas.microsoft.com/office/drawing/2010/main" val="0"/>
              </a:ext>
            </a:extLst>
          </a:blip>
          <a:srcRect b="2042"/>
          <a:stretch>
            <a:fillRect/>
          </a:stretch>
        </p:blipFill>
        <p:spPr bwMode="auto">
          <a:xfrm>
            <a:off x="0" y="0"/>
            <a:ext cx="9144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9"/>
          <p:cNvSpPr>
            <a:spLocks noGrp="1" noChangeArrowheads="1"/>
          </p:cNvSpPr>
          <p:nvPr>
            <p:ph type="title"/>
          </p:nvPr>
        </p:nvSpPr>
        <p:spPr bwMode="auto">
          <a:xfrm>
            <a:off x="3611880" y="4114800"/>
            <a:ext cx="5110162" cy="1280160"/>
          </a:xfrm>
          <a:prstGeom prst="rect">
            <a:avLst/>
          </a:prstGeom>
          <a:noFill/>
          <a:ln w="9525">
            <a:noFill/>
            <a:miter lim="800000"/>
            <a:headEnd/>
            <a:tailEnd/>
          </a:ln>
        </p:spPr>
        <p:txBody>
          <a:bodyPr/>
          <a:lstStyle>
            <a:lvl1pPr algn="l">
              <a:defRPr sz="3200" b="1">
                <a:solidFill>
                  <a:srgbClr val="1C1C1C"/>
                </a:solidFill>
              </a:defRPr>
            </a:lvl1pPr>
          </a:lstStyle>
          <a:p>
            <a:pPr lvl="0"/>
            <a:r>
              <a:rPr lang="en-US" dirty="0" smtClean="0"/>
              <a:t>Click to edit Master title style</a:t>
            </a:r>
          </a:p>
        </p:txBody>
      </p:sp>
      <p:sp>
        <p:nvSpPr>
          <p:cNvPr id="8" name="Footer Placeholder 3"/>
          <p:cNvSpPr>
            <a:spLocks noGrp="1"/>
          </p:cNvSpPr>
          <p:nvPr>
            <p:ph type="ftr" sz="quarter" idx="10"/>
          </p:nvPr>
        </p:nvSpPr>
        <p:spPr/>
        <p:txBody>
          <a:bodyPr/>
          <a:lstStyle>
            <a:lvl1pPr algn="l">
              <a:defRPr sz="1200" b="1">
                <a:solidFill>
                  <a:srgbClr val="FFFFFF"/>
                </a:solidFill>
                <a:latin typeface="+mn-lt"/>
              </a:defRPr>
            </a:lvl1pPr>
          </a:lstStyle>
          <a:p>
            <a:pPr>
              <a:defRPr/>
            </a:pPr>
            <a:endParaRPr lang="en-US"/>
          </a:p>
        </p:txBody>
      </p:sp>
      <p:sp>
        <p:nvSpPr>
          <p:cNvPr id="9" name="Slide Number Placeholder 2"/>
          <p:cNvSpPr>
            <a:spLocks noGrp="1"/>
          </p:cNvSpPr>
          <p:nvPr>
            <p:ph type="sldNum" sz="quarter" idx="11"/>
          </p:nvPr>
        </p:nvSpPr>
        <p:spPr/>
        <p:txBody>
          <a:bodyPr/>
          <a:lstStyle>
            <a:lvl1pPr algn="r">
              <a:defRPr sz="1200">
                <a:solidFill>
                  <a:srgbClr val="FFFFFF"/>
                </a:solidFill>
                <a:latin typeface="+mn-lt"/>
              </a:defRPr>
            </a:lvl1pPr>
          </a:lstStyle>
          <a:p>
            <a:pPr>
              <a:defRPr/>
            </a:pPr>
            <a:r>
              <a:rPr lang="en-US"/>
              <a:t>1-</a:t>
            </a:r>
            <a:fld id="{F1E221A9-085E-409A-8AD1-D427DB0633B8}" type="slidenum">
              <a:rPr lang="en-US"/>
              <a:pPr>
                <a:defRPr/>
              </a:pPr>
              <a:t>‹#›</a:t>
            </a:fld>
            <a:endParaRPr lang="en-US"/>
          </a:p>
        </p:txBody>
      </p:sp>
    </p:spTree>
    <p:extLst>
      <p:ext uri="{BB962C8B-B14F-4D97-AF65-F5344CB8AC3E}">
        <p14:creationId xmlns:p14="http://schemas.microsoft.com/office/powerpoint/2010/main" val="3811383343"/>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Footer Placeholder 3"/>
          <p:cNvSpPr>
            <a:spLocks noGrp="1"/>
          </p:cNvSpPr>
          <p:nvPr>
            <p:ph type="ftr" sz="quarter" idx="3"/>
          </p:nvPr>
        </p:nvSpPr>
        <p:spPr>
          <a:xfrm>
            <a:off x="18288" y="6492875"/>
            <a:ext cx="8229600" cy="347472"/>
          </a:xfrm>
          <a:prstGeom prst="rect">
            <a:avLst/>
          </a:prstGeom>
        </p:spPr>
        <p:txBody>
          <a:bodyPr vert="horz" lIns="91440" tIns="45720" rIns="91440" bIns="45720" rtlCol="0" anchor="ctr"/>
          <a:lstStyle>
            <a:lvl1pPr algn="l">
              <a:defRPr sz="1200" b="1">
                <a:solidFill>
                  <a:schemeClr val="bg1"/>
                </a:solidFill>
                <a:latin typeface="+mn-lt"/>
              </a:defRPr>
            </a:lvl1pPr>
          </a:lstStyle>
          <a:p>
            <a:pPr eaLnBrk="0" fontAlgn="base" hangingPunct="0">
              <a:spcBef>
                <a:spcPct val="0"/>
              </a:spcBef>
              <a:spcAft>
                <a:spcPct val="0"/>
              </a:spcAft>
            </a:pPr>
            <a:endParaRPr lang="en-US" dirty="0"/>
          </a:p>
        </p:txBody>
      </p:sp>
      <p:sp>
        <p:nvSpPr>
          <p:cNvPr id="8" name="Slide Number Placeholder 2"/>
          <p:cNvSpPr>
            <a:spLocks noGrp="1"/>
          </p:cNvSpPr>
          <p:nvPr>
            <p:ph type="sldNum" sz="quarter" idx="4"/>
          </p:nvPr>
        </p:nvSpPr>
        <p:spPr>
          <a:xfrm>
            <a:off x="8394192" y="6492875"/>
            <a:ext cx="731520" cy="347472"/>
          </a:xfrm>
          <a:prstGeom prst="rect">
            <a:avLst/>
          </a:prstGeom>
        </p:spPr>
        <p:txBody>
          <a:bodyPr vert="horz" lIns="91440" tIns="45720" rIns="91440" bIns="45720" rtlCol="0" anchor="ctr"/>
          <a:lstStyle>
            <a:lvl1pPr algn="r">
              <a:defRPr sz="1200">
                <a:solidFill>
                  <a:schemeClr val="bg1"/>
                </a:solidFill>
                <a:latin typeface="+mn-lt"/>
              </a:defRPr>
            </a:lvl1p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a:t>
            </a:fld>
            <a:endParaRPr lang="en-US" dirty="0"/>
          </a:p>
        </p:txBody>
      </p:sp>
    </p:spTree>
    <p:extLst>
      <p:ext uri="{BB962C8B-B14F-4D97-AF65-F5344CB8AC3E}">
        <p14:creationId xmlns:p14="http://schemas.microsoft.com/office/powerpoint/2010/main" val="115759328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image" Target="../media/image1.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image" Target="../media/image1.pn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4.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6" Type="http://schemas.openxmlformats.org/officeDocument/2006/relationships/image" Target="../media/image1.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heme" Target="../theme/theme5.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6" Type="http://schemas.openxmlformats.org/officeDocument/2006/relationships/image" Target="../media/image1.png"/><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theme" Target="../theme/theme6.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5227" name="Rectangle 11"/>
          <p:cNvSpPr>
            <a:spLocks noChangeArrowheads="1"/>
          </p:cNvSpPr>
          <p:nvPr/>
        </p:nvSpPr>
        <p:spPr bwMode="auto">
          <a:xfrm>
            <a:off x="0" y="6477000"/>
            <a:ext cx="9144000" cy="381000"/>
          </a:xfrm>
          <a:prstGeom prst="rect">
            <a:avLst/>
          </a:prstGeom>
          <a:solidFill>
            <a:srgbClr val="18203B"/>
          </a:solidFill>
          <a:ln w="15875">
            <a:noFill/>
            <a:miter lim="800000"/>
            <a:headEnd/>
            <a:tailEnd/>
          </a:ln>
        </p:spPr>
        <p:txBody>
          <a:bodyPr wrap="none" anchor="ctr"/>
          <a:lstStyle/>
          <a:p>
            <a:pPr eaLnBrk="0" fontAlgn="base" hangingPunct="0">
              <a:spcBef>
                <a:spcPct val="0"/>
              </a:spcBef>
              <a:spcAft>
                <a:spcPct val="0"/>
              </a:spcAft>
              <a:defRPr/>
            </a:pPr>
            <a:endParaRPr lang="en-US" sz="2000" dirty="0">
              <a:solidFill>
                <a:srgbClr val="000000"/>
              </a:solidFill>
              <a:latin typeface="Times" pitchFamily="18" charset="0"/>
            </a:endParaRPr>
          </a:p>
        </p:txBody>
      </p:sp>
      <p:pic>
        <p:nvPicPr>
          <p:cNvPr id="5123" name="Picture 12" descr="Cone_Flare"/>
          <p:cNvPicPr>
            <a:picLocks noChangeAspect="1" noChangeArrowheads="1"/>
          </p:cNvPicPr>
          <p:nvPr/>
        </p:nvPicPr>
        <p:blipFill rotWithShape="1">
          <a:blip r:embed="rId16" cstate="screen"/>
          <a:srcRect t="921" r="176"/>
          <a:stretch/>
        </p:blipFill>
        <p:spPr bwMode="auto">
          <a:xfrm>
            <a:off x="2179087" y="0"/>
            <a:ext cx="6964913" cy="987552"/>
          </a:xfrm>
          <a:prstGeom prst="rect">
            <a:avLst/>
          </a:prstGeom>
          <a:noFill/>
          <a:ln w="9525">
            <a:noFill/>
            <a:miter lim="800000"/>
            <a:headEnd/>
            <a:tailEnd/>
          </a:ln>
        </p:spPr>
      </p:pic>
      <p:sp>
        <p:nvSpPr>
          <p:cNvPr id="265224" name="Rectangle 8"/>
          <p:cNvSpPr>
            <a:spLocks noChangeArrowheads="1"/>
          </p:cNvSpPr>
          <p:nvPr/>
        </p:nvSpPr>
        <p:spPr bwMode="auto">
          <a:xfrm>
            <a:off x="0" y="0"/>
            <a:ext cx="2209800" cy="990600"/>
          </a:xfrm>
          <a:prstGeom prst="rect">
            <a:avLst/>
          </a:prstGeom>
          <a:solidFill>
            <a:srgbClr val="18203B"/>
          </a:solidFill>
          <a:ln w="15875">
            <a:noFill/>
            <a:miter lim="800000"/>
            <a:headEnd/>
            <a:tailEnd/>
          </a:ln>
        </p:spPr>
        <p:txBody>
          <a:bodyPr wrap="none" anchor="ctr"/>
          <a:lstStyle/>
          <a:p>
            <a:pPr eaLnBrk="0" fontAlgn="base" hangingPunct="0">
              <a:spcBef>
                <a:spcPct val="0"/>
              </a:spcBef>
              <a:spcAft>
                <a:spcPct val="0"/>
              </a:spcAft>
              <a:defRPr/>
            </a:pPr>
            <a:endParaRPr lang="en-US" sz="2000">
              <a:solidFill>
                <a:srgbClr val="000000"/>
              </a:solidFill>
              <a:latin typeface="Times" pitchFamily="18" charset="0"/>
            </a:endParaRPr>
          </a:p>
        </p:txBody>
      </p:sp>
      <p:sp>
        <p:nvSpPr>
          <p:cNvPr id="265226" name="Rectangle 10"/>
          <p:cNvSpPr>
            <a:spLocks noChangeArrowheads="1"/>
          </p:cNvSpPr>
          <p:nvPr/>
        </p:nvSpPr>
        <p:spPr bwMode="auto">
          <a:xfrm>
            <a:off x="2209800" y="0"/>
            <a:ext cx="6934200" cy="990600"/>
          </a:xfrm>
          <a:prstGeom prst="rect">
            <a:avLst/>
          </a:prstGeom>
          <a:solidFill>
            <a:srgbClr val="18203B">
              <a:alpha val="67000"/>
            </a:srgbClr>
          </a:solidFill>
          <a:ln w="15875">
            <a:noFill/>
            <a:miter lim="800000"/>
            <a:headEnd/>
            <a:tailEnd/>
          </a:ln>
        </p:spPr>
        <p:txBody>
          <a:bodyPr wrap="none" anchor="ctr"/>
          <a:lstStyle/>
          <a:p>
            <a:pPr algn="ctr" eaLnBrk="0" fontAlgn="base" hangingPunct="0">
              <a:spcBef>
                <a:spcPct val="0"/>
              </a:spcBef>
              <a:spcAft>
                <a:spcPct val="0"/>
              </a:spcAft>
              <a:defRPr/>
            </a:pPr>
            <a:endParaRPr lang="en-US" sz="2000">
              <a:solidFill>
                <a:srgbClr val="000000"/>
              </a:solidFill>
              <a:latin typeface="Times" pitchFamily="18" charset="0"/>
            </a:endParaRPr>
          </a:p>
        </p:txBody>
      </p:sp>
      <p:sp>
        <p:nvSpPr>
          <p:cNvPr id="265232" name="Line 16"/>
          <p:cNvSpPr>
            <a:spLocks noChangeShapeType="1"/>
          </p:cNvSpPr>
          <p:nvPr/>
        </p:nvSpPr>
        <p:spPr bwMode="auto">
          <a:xfrm>
            <a:off x="2209800" y="0"/>
            <a:ext cx="0" cy="987552"/>
          </a:xfrm>
          <a:prstGeom prst="line">
            <a:avLst/>
          </a:prstGeom>
          <a:noFill/>
          <a:ln w="12700">
            <a:solidFill>
              <a:schemeClr val="bg2"/>
            </a:solidFill>
            <a:round/>
            <a:headEnd/>
            <a:tailEnd/>
          </a:ln>
          <a:effectLst/>
        </p:spPr>
        <p:txBody>
          <a:bodyPr wrap="none" anchor="ctr"/>
          <a:lstStyle/>
          <a:p>
            <a:pPr eaLnBrk="0" fontAlgn="base" hangingPunct="0">
              <a:spcBef>
                <a:spcPct val="0"/>
              </a:spcBef>
              <a:spcAft>
                <a:spcPct val="0"/>
              </a:spcAft>
              <a:defRPr/>
            </a:pPr>
            <a:endParaRPr lang="en-US" sz="2000">
              <a:solidFill>
                <a:srgbClr val="000000"/>
              </a:solidFill>
              <a:latin typeface="Times" pitchFamily="18" charset="0"/>
            </a:endParaRPr>
          </a:p>
        </p:txBody>
      </p:sp>
      <p:sp>
        <p:nvSpPr>
          <p:cNvPr id="5128" name="Rectangle 19"/>
          <p:cNvSpPr>
            <a:spLocks noGrp="1" noChangeArrowheads="1"/>
          </p:cNvSpPr>
          <p:nvPr>
            <p:ph type="title"/>
          </p:nvPr>
        </p:nvSpPr>
        <p:spPr bwMode="auto">
          <a:xfrm>
            <a:off x="2357438" y="152400"/>
            <a:ext cx="6710362" cy="6127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5129" name="Rectangle 20"/>
          <p:cNvSpPr>
            <a:spLocks noGrp="1" noChangeArrowheads="1"/>
          </p:cNvSpPr>
          <p:nvPr>
            <p:ph type="body" idx="1"/>
          </p:nvPr>
        </p:nvSpPr>
        <p:spPr bwMode="auto">
          <a:xfrm>
            <a:off x="365760" y="1353312"/>
            <a:ext cx="8412480" cy="47548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8" name="Rectangle 19"/>
          <p:cNvSpPr>
            <a:spLocks noChangeArrowheads="1"/>
          </p:cNvSpPr>
          <p:nvPr/>
        </p:nvSpPr>
        <p:spPr bwMode="auto">
          <a:xfrm>
            <a:off x="123825" y="171450"/>
            <a:ext cx="1981200" cy="609600"/>
          </a:xfrm>
          <a:prstGeom prst="rect">
            <a:avLst/>
          </a:prstGeom>
          <a:noFill/>
          <a:ln w="9525">
            <a:noFill/>
            <a:miter lim="800000"/>
            <a:headEnd/>
            <a:tailEnd/>
          </a:ln>
        </p:spPr>
        <p:txBody>
          <a:bodyPr anchor="ctr"/>
          <a:lstStyle/>
          <a:p>
            <a:pPr algn="r" eaLnBrk="0" fontAlgn="base" hangingPunct="0">
              <a:spcBef>
                <a:spcPct val="0"/>
              </a:spcBef>
              <a:spcAft>
                <a:spcPct val="0"/>
              </a:spcAft>
              <a:defRPr/>
            </a:pPr>
            <a:endParaRPr lang="en-US" sz="3000" dirty="0">
              <a:solidFill>
                <a:srgbClr val="FFFFFF"/>
              </a:solidFill>
            </a:endParaRPr>
          </a:p>
        </p:txBody>
      </p:sp>
      <p:sp>
        <p:nvSpPr>
          <p:cNvPr id="4" name="Footer Placeholder 3"/>
          <p:cNvSpPr>
            <a:spLocks noGrp="1"/>
          </p:cNvSpPr>
          <p:nvPr>
            <p:ph type="ftr" sz="quarter" idx="3"/>
          </p:nvPr>
        </p:nvSpPr>
        <p:spPr>
          <a:xfrm>
            <a:off x="18288" y="6492875"/>
            <a:ext cx="8229600" cy="347472"/>
          </a:xfrm>
          <a:prstGeom prst="rect">
            <a:avLst/>
          </a:prstGeom>
        </p:spPr>
        <p:txBody>
          <a:bodyPr vert="horz" lIns="91440" tIns="45720" rIns="91440" bIns="45720" rtlCol="0" anchor="ctr"/>
          <a:lstStyle>
            <a:lvl1pPr algn="l">
              <a:defRPr sz="1200" b="1">
                <a:solidFill>
                  <a:schemeClr val="bg1"/>
                </a:solidFill>
                <a:latin typeface="+mn-lt"/>
              </a:defRPr>
            </a:lvl1pPr>
          </a:lstStyle>
          <a:p>
            <a:pPr eaLnBrk="0" fontAlgn="base" hangingPunct="0">
              <a:spcBef>
                <a:spcPct val="0"/>
              </a:spcBef>
              <a:spcAft>
                <a:spcPct val="0"/>
              </a:spcAft>
            </a:pPr>
            <a:endParaRPr lang="en-US" dirty="0"/>
          </a:p>
        </p:txBody>
      </p:sp>
      <p:sp>
        <p:nvSpPr>
          <p:cNvPr id="14" name="Slide Number Placeholder 2"/>
          <p:cNvSpPr>
            <a:spLocks noGrp="1"/>
          </p:cNvSpPr>
          <p:nvPr>
            <p:ph type="sldNum" sz="quarter" idx="4"/>
          </p:nvPr>
        </p:nvSpPr>
        <p:spPr>
          <a:xfrm>
            <a:off x="8394192" y="6492875"/>
            <a:ext cx="731520" cy="347472"/>
          </a:xfrm>
          <a:prstGeom prst="rect">
            <a:avLst/>
          </a:prstGeom>
        </p:spPr>
        <p:txBody>
          <a:bodyPr vert="horz" lIns="91440" tIns="45720" rIns="91440" bIns="45720" rtlCol="0" anchor="ctr"/>
          <a:lstStyle>
            <a:lvl1pPr algn="r">
              <a:defRPr sz="1200">
                <a:solidFill>
                  <a:schemeClr val="bg1"/>
                </a:solidFill>
                <a:latin typeface="+mn-lt"/>
              </a:defRPr>
            </a:lvl1p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a:t>
            </a:fld>
            <a:endParaRPr lang="en-US" dirty="0"/>
          </a:p>
        </p:txBody>
      </p:sp>
    </p:spTree>
    <p:extLst>
      <p:ext uri="{BB962C8B-B14F-4D97-AF65-F5344CB8AC3E}">
        <p14:creationId xmlns:p14="http://schemas.microsoft.com/office/powerpoint/2010/main" val="15318356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5" r:id="rId13"/>
    <p:sldLayoutId id="2147483676" r:id="rId14"/>
  </p:sldLayoutIdLst>
  <p:timing>
    <p:tnLst>
      <p:par>
        <p:cTn id="1" dur="indefinite" restart="never" nodeType="tmRoot"/>
      </p:par>
    </p:tnLst>
  </p:timing>
  <p:hf hdr="0" dt="0"/>
  <p:txStyles>
    <p:titleStyle>
      <a:lvl1pPr algn="r" rtl="0" eaLnBrk="0" fontAlgn="base" hangingPunct="0">
        <a:spcBef>
          <a:spcPct val="0"/>
        </a:spcBef>
        <a:spcAft>
          <a:spcPct val="0"/>
        </a:spcAft>
        <a:defRPr sz="3000">
          <a:solidFill>
            <a:schemeClr val="bg1"/>
          </a:solidFill>
          <a:latin typeface="+mj-lt"/>
          <a:ea typeface="+mj-ea"/>
          <a:cs typeface="+mj-cs"/>
        </a:defRPr>
      </a:lvl1pPr>
      <a:lvl2pPr algn="r" rtl="0" eaLnBrk="0" fontAlgn="base" hangingPunct="0">
        <a:spcBef>
          <a:spcPct val="0"/>
        </a:spcBef>
        <a:spcAft>
          <a:spcPct val="0"/>
        </a:spcAft>
        <a:defRPr sz="3000">
          <a:solidFill>
            <a:schemeClr val="bg1"/>
          </a:solidFill>
          <a:latin typeface="Century Gothic" pitchFamily="34" charset="0"/>
        </a:defRPr>
      </a:lvl2pPr>
      <a:lvl3pPr algn="r" rtl="0" eaLnBrk="0" fontAlgn="base" hangingPunct="0">
        <a:spcBef>
          <a:spcPct val="0"/>
        </a:spcBef>
        <a:spcAft>
          <a:spcPct val="0"/>
        </a:spcAft>
        <a:defRPr sz="3000">
          <a:solidFill>
            <a:schemeClr val="bg1"/>
          </a:solidFill>
          <a:latin typeface="Century Gothic" pitchFamily="34" charset="0"/>
        </a:defRPr>
      </a:lvl3pPr>
      <a:lvl4pPr algn="r" rtl="0" eaLnBrk="0" fontAlgn="base" hangingPunct="0">
        <a:spcBef>
          <a:spcPct val="0"/>
        </a:spcBef>
        <a:spcAft>
          <a:spcPct val="0"/>
        </a:spcAft>
        <a:defRPr sz="3000">
          <a:solidFill>
            <a:schemeClr val="bg1"/>
          </a:solidFill>
          <a:latin typeface="Century Gothic" pitchFamily="34" charset="0"/>
        </a:defRPr>
      </a:lvl4pPr>
      <a:lvl5pPr algn="r" rtl="0" eaLnBrk="0" fontAlgn="base" hangingPunct="0">
        <a:spcBef>
          <a:spcPct val="0"/>
        </a:spcBef>
        <a:spcAft>
          <a:spcPct val="0"/>
        </a:spcAft>
        <a:defRPr sz="3000">
          <a:solidFill>
            <a:schemeClr val="bg1"/>
          </a:solidFill>
          <a:latin typeface="Century Gothic" pitchFamily="34" charset="0"/>
        </a:defRPr>
      </a:lvl5pPr>
      <a:lvl6pPr marL="457200" algn="r" rtl="0" fontAlgn="base">
        <a:spcBef>
          <a:spcPct val="0"/>
        </a:spcBef>
        <a:spcAft>
          <a:spcPct val="0"/>
        </a:spcAft>
        <a:defRPr sz="3000">
          <a:solidFill>
            <a:schemeClr val="bg1"/>
          </a:solidFill>
          <a:latin typeface="Century Gothic" pitchFamily="34" charset="0"/>
        </a:defRPr>
      </a:lvl6pPr>
      <a:lvl7pPr marL="914400" algn="r" rtl="0" fontAlgn="base">
        <a:spcBef>
          <a:spcPct val="0"/>
        </a:spcBef>
        <a:spcAft>
          <a:spcPct val="0"/>
        </a:spcAft>
        <a:defRPr sz="3000">
          <a:solidFill>
            <a:schemeClr val="bg1"/>
          </a:solidFill>
          <a:latin typeface="Century Gothic" pitchFamily="34" charset="0"/>
        </a:defRPr>
      </a:lvl7pPr>
      <a:lvl8pPr marL="1371600" algn="r" rtl="0" fontAlgn="base">
        <a:spcBef>
          <a:spcPct val="0"/>
        </a:spcBef>
        <a:spcAft>
          <a:spcPct val="0"/>
        </a:spcAft>
        <a:defRPr sz="3000">
          <a:solidFill>
            <a:schemeClr val="bg1"/>
          </a:solidFill>
          <a:latin typeface="Century Gothic" pitchFamily="34" charset="0"/>
        </a:defRPr>
      </a:lvl8pPr>
      <a:lvl9pPr marL="1828800" algn="r" rtl="0" fontAlgn="base">
        <a:spcBef>
          <a:spcPct val="0"/>
        </a:spcBef>
        <a:spcAft>
          <a:spcPct val="0"/>
        </a:spcAft>
        <a:defRPr sz="3000">
          <a:solidFill>
            <a:schemeClr val="bg1"/>
          </a:solidFill>
          <a:latin typeface="Century Gothic" pitchFamily="34" charset="0"/>
        </a:defRPr>
      </a:lvl9pPr>
    </p:titleStyle>
    <p:bodyStyle>
      <a:lvl1pPr marL="342900" indent="-342900" algn="l" rtl="0" eaLnBrk="0" fontAlgn="base" hangingPunct="0">
        <a:spcBef>
          <a:spcPts val="2400"/>
        </a:spcBef>
        <a:spcAft>
          <a:spcPct val="0"/>
        </a:spcAft>
        <a:buClr>
          <a:srgbClr val="A30000"/>
        </a:buClr>
        <a:buChar char="•"/>
        <a:defRPr sz="3000">
          <a:solidFill>
            <a:srgbClr val="1C1C1C"/>
          </a:solidFill>
          <a:latin typeface="+mn-lt"/>
          <a:ea typeface="+mn-ea"/>
          <a:cs typeface="+mn-cs"/>
        </a:defRPr>
      </a:lvl1pPr>
      <a:lvl2pPr marL="742950" indent="-285750" algn="l" rtl="0" eaLnBrk="0" fontAlgn="base" hangingPunct="0">
        <a:spcBef>
          <a:spcPts val="1800"/>
        </a:spcBef>
        <a:spcAft>
          <a:spcPct val="0"/>
        </a:spcAft>
        <a:buClr>
          <a:srgbClr val="A30000"/>
        </a:buClr>
        <a:buFont typeface="Arial" charset="0"/>
        <a:buChar char="–"/>
        <a:defRPr sz="2800">
          <a:solidFill>
            <a:srgbClr val="1C1C1C"/>
          </a:solidFill>
          <a:latin typeface="+mn-lt"/>
        </a:defRPr>
      </a:lvl2pPr>
      <a:lvl3pPr marL="1143000" indent="-228600" algn="l" rtl="0" eaLnBrk="0" fontAlgn="base" hangingPunct="0">
        <a:spcBef>
          <a:spcPts val="1200"/>
        </a:spcBef>
        <a:spcAft>
          <a:spcPct val="0"/>
        </a:spcAft>
        <a:buClr>
          <a:srgbClr val="A30000"/>
        </a:buClr>
        <a:buChar char="•"/>
        <a:defRPr sz="2400">
          <a:solidFill>
            <a:srgbClr val="1C1C1C"/>
          </a:solidFill>
          <a:latin typeface="+mn-lt"/>
        </a:defRPr>
      </a:lvl3pPr>
      <a:lvl4pPr marL="1600200" indent="-228600" algn="l" rtl="0" eaLnBrk="0" fontAlgn="base" hangingPunct="0">
        <a:spcBef>
          <a:spcPct val="20000"/>
        </a:spcBef>
        <a:spcAft>
          <a:spcPct val="0"/>
        </a:spcAft>
        <a:buClr>
          <a:srgbClr val="A30000"/>
        </a:buClr>
        <a:buFont typeface="Arial" charset="0"/>
        <a:buChar char="–"/>
        <a:defRPr sz="2000">
          <a:solidFill>
            <a:srgbClr val="1C1C1C"/>
          </a:solidFill>
          <a:latin typeface="+mn-lt"/>
        </a:defRPr>
      </a:lvl4pPr>
      <a:lvl5pPr marL="2057400" indent="-228600" algn="l" rtl="0" eaLnBrk="0" fontAlgn="base" hangingPunct="0">
        <a:spcBef>
          <a:spcPct val="20000"/>
        </a:spcBef>
        <a:spcAft>
          <a:spcPct val="0"/>
        </a:spcAft>
        <a:buClr>
          <a:srgbClr val="A30000"/>
        </a:buClr>
        <a:buFont typeface="Arial" charset="0"/>
        <a:buChar char="»"/>
        <a:defRPr sz="2000">
          <a:solidFill>
            <a:srgbClr val="1C1C1C"/>
          </a:solidFill>
          <a:latin typeface="+mn-lt"/>
        </a:defRPr>
      </a:lvl5pPr>
      <a:lvl6pPr marL="2514600" indent="-228600" algn="l" rtl="0" fontAlgn="base">
        <a:spcBef>
          <a:spcPct val="20000"/>
        </a:spcBef>
        <a:spcAft>
          <a:spcPct val="0"/>
        </a:spcAft>
        <a:buClr>
          <a:srgbClr val="A30000"/>
        </a:buClr>
        <a:buFont typeface="Arial" charset="0"/>
        <a:buChar char="»"/>
        <a:defRPr sz="2000">
          <a:solidFill>
            <a:srgbClr val="646464"/>
          </a:solidFill>
          <a:latin typeface="+mn-lt"/>
        </a:defRPr>
      </a:lvl6pPr>
      <a:lvl7pPr marL="2971800" indent="-228600" algn="l" rtl="0" fontAlgn="base">
        <a:spcBef>
          <a:spcPct val="20000"/>
        </a:spcBef>
        <a:spcAft>
          <a:spcPct val="0"/>
        </a:spcAft>
        <a:buClr>
          <a:srgbClr val="A30000"/>
        </a:buClr>
        <a:buFont typeface="Arial" charset="0"/>
        <a:buChar char="»"/>
        <a:defRPr sz="2000">
          <a:solidFill>
            <a:srgbClr val="646464"/>
          </a:solidFill>
          <a:latin typeface="+mn-lt"/>
        </a:defRPr>
      </a:lvl7pPr>
      <a:lvl8pPr marL="3429000" indent="-228600" algn="l" rtl="0" fontAlgn="base">
        <a:spcBef>
          <a:spcPct val="20000"/>
        </a:spcBef>
        <a:spcAft>
          <a:spcPct val="0"/>
        </a:spcAft>
        <a:buClr>
          <a:srgbClr val="A30000"/>
        </a:buClr>
        <a:buFont typeface="Arial" charset="0"/>
        <a:buChar char="»"/>
        <a:defRPr sz="2000">
          <a:solidFill>
            <a:srgbClr val="646464"/>
          </a:solidFill>
          <a:latin typeface="+mn-lt"/>
        </a:defRPr>
      </a:lvl8pPr>
      <a:lvl9pPr marL="3886200" indent="-228600" algn="l" rtl="0" fontAlgn="base">
        <a:spcBef>
          <a:spcPct val="20000"/>
        </a:spcBef>
        <a:spcAft>
          <a:spcPct val="0"/>
        </a:spcAft>
        <a:buClr>
          <a:srgbClr val="A30000"/>
        </a:buClr>
        <a:buFont typeface="Arial" charset="0"/>
        <a:buChar char="»"/>
        <a:defRPr sz="2000">
          <a:solidFill>
            <a:srgbClr val="646464"/>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11"/>
          <p:cNvSpPr>
            <a:spLocks noChangeArrowheads="1"/>
          </p:cNvSpPr>
          <p:nvPr/>
        </p:nvSpPr>
        <p:spPr bwMode="auto">
          <a:xfrm>
            <a:off x="0" y="6477000"/>
            <a:ext cx="9144000" cy="381000"/>
          </a:xfrm>
          <a:prstGeom prst="rect">
            <a:avLst/>
          </a:prstGeom>
          <a:solidFill>
            <a:srgbClr val="18203B"/>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000" smtClean="0">
              <a:solidFill>
                <a:srgbClr val="000000"/>
              </a:solidFill>
              <a:latin typeface="Times" pitchFamily="18" charset="0"/>
            </a:endParaRPr>
          </a:p>
        </p:txBody>
      </p:sp>
      <p:pic>
        <p:nvPicPr>
          <p:cNvPr id="6147" name="Picture 12" descr="Cone_Flare"/>
          <p:cNvPicPr>
            <a:picLocks noChangeAspect="1" noChangeArrowheads="1"/>
          </p:cNvPicPr>
          <p:nvPr/>
        </p:nvPicPr>
        <p:blipFill>
          <a:blip r:embed="rId16">
            <a:extLst>
              <a:ext uri="{28A0092B-C50C-407E-A947-70E740481C1C}">
                <a14:useLocalDpi xmlns:a14="http://schemas.microsoft.com/office/drawing/2010/main" val="0"/>
              </a:ext>
            </a:extLst>
          </a:blip>
          <a:srcRect t="922" r="175"/>
          <a:stretch>
            <a:fillRect/>
          </a:stretch>
        </p:blipFill>
        <p:spPr bwMode="auto">
          <a:xfrm>
            <a:off x="2179638" y="0"/>
            <a:ext cx="6964362"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Rectangle 8"/>
          <p:cNvSpPr>
            <a:spLocks noChangeArrowheads="1"/>
          </p:cNvSpPr>
          <p:nvPr/>
        </p:nvSpPr>
        <p:spPr bwMode="auto">
          <a:xfrm>
            <a:off x="0" y="0"/>
            <a:ext cx="2209800" cy="990600"/>
          </a:xfrm>
          <a:prstGeom prst="rect">
            <a:avLst/>
          </a:prstGeom>
          <a:solidFill>
            <a:srgbClr val="18203B"/>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000" smtClean="0">
              <a:solidFill>
                <a:srgbClr val="000000"/>
              </a:solidFill>
              <a:latin typeface="Times" pitchFamily="18" charset="0"/>
            </a:endParaRPr>
          </a:p>
        </p:txBody>
      </p:sp>
      <p:sp>
        <p:nvSpPr>
          <p:cNvPr id="6149" name="Rectangle 10"/>
          <p:cNvSpPr>
            <a:spLocks noChangeArrowheads="1"/>
          </p:cNvSpPr>
          <p:nvPr/>
        </p:nvSpPr>
        <p:spPr bwMode="auto">
          <a:xfrm>
            <a:off x="2209800" y="0"/>
            <a:ext cx="6934200" cy="990600"/>
          </a:xfrm>
          <a:prstGeom prst="rect">
            <a:avLst/>
          </a:prstGeom>
          <a:solidFill>
            <a:srgbClr val="18203B">
              <a:alpha val="67058"/>
            </a:srgbClr>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anchor="ctr"/>
          <a:lstStyle/>
          <a:p>
            <a:pPr algn="ctr" eaLnBrk="0" fontAlgn="base" hangingPunct="0">
              <a:spcBef>
                <a:spcPct val="0"/>
              </a:spcBef>
              <a:spcAft>
                <a:spcPct val="0"/>
              </a:spcAft>
            </a:pPr>
            <a:endParaRPr lang="en-US" sz="2000" smtClean="0">
              <a:solidFill>
                <a:srgbClr val="000000"/>
              </a:solidFill>
              <a:latin typeface="Times" pitchFamily="18" charset="0"/>
            </a:endParaRPr>
          </a:p>
        </p:txBody>
      </p:sp>
      <p:sp>
        <p:nvSpPr>
          <p:cNvPr id="6150" name="Line 16"/>
          <p:cNvSpPr>
            <a:spLocks noChangeShapeType="1"/>
          </p:cNvSpPr>
          <p:nvPr/>
        </p:nvSpPr>
        <p:spPr bwMode="auto">
          <a:xfrm>
            <a:off x="2209800" y="0"/>
            <a:ext cx="0" cy="987425"/>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sp>
        <p:nvSpPr>
          <p:cNvPr id="6151" name="Rectangle 19"/>
          <p:cNvSpPr>
            <a:spLocks noGrp="1" noChangeArrowheads="1"/>
          </p:cNvSpPr>
          <p:nvPr>
            <p:ph type="title"/>
          </p:nvPr>
        </p:nvSpPr>
        <p:spPr bwMode="auto">
          <a:xfrm>
            <a:off x="2357438" y="152400"/>
            <a:ext cx="6710362"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52" name="Rectangle 20"/>
          <p:cNvSpPr>
            <a:spLocks noGrp="1" noChangeArrowheads="1"/>
          </p:cNvSpPr>
          <p:nvPr>
            <p:ph type="body" idx="1"/>
          </p:nvPr>
        </p:nvSpPr>
        <p:spPr bwMode="auto">
          <a:xfrm>
            <a:off x="365125" y="1352550"/>
            <a:ext cx="8413750"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53" name="Rectangle 19"/>
          <p:cNvSpPr>
            <a:spLocks noChangeArrowheads="1"/>
          </p:cNvSpPr>
          <p:nvPr/>
        </p:nvSpPr>
        <p:spPr bwMode="auto">
          <a:xfrm>
            <a:off x="123825" y="171450"/>
            <a:ext cx="1981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eaLnBrk="0" fontAlgn="base" hangingPunct="0">
              <a:spcBef>
                <a:spcPct val="0"/>
              </a:spcBef>
              <a:spcAft>
                <a:spcPct val="0"/>
              </a:spcAft>
            </a:pPr>
            <a:endParaRPr lang="en-US" sz="3000" smtClean="0">
              <a:solidFill>
                <a:srgbClr val="FFFFFF"/>
              </a:solidFill>
            </a:endParaRPr>
          </a:p>
        </p:txBody>
      </p:sp>
      <p:sp>
        <p:nvSpPr>
          <p:cNvPr id="4" name="Footer Placeholder 3"/>
          <p:cNvSpPr>
            <a:spLocks noGrp="1"/>
          </p:cNvSpPr>
          <p:nvPr>
            <p:ph type="ftr" sz="quarter" idx="3"/>
          </p:nvPr>
        </p:nvSpPr>
        <p:spPr>
          <a:xfrm>
            <a:off x="19050" y="6492875"/>
            <a:ext cx="8229600" cy="347663"/>
          </a:xfrm>
          <a:prstGeom prst="rect">
            <a:avLst/>
          </a:prstGeom>
        </p:spPr>
        <p:txBody>
          <a:bodyPr vert="horz" lIns="91440" tIns="45720" rIns="91440" bIns="45720" rtlCol="0" anchor="ctr"/>
          <a:lstStyle>
            <a:lvl1pPr algn="l" eaLnBrk="0" hangingPunct="0">
              <a:defRPr sz="1200" b="1">
                <a:solidFill>
                  <a:srgbClr val="FFFFFF"/>
                </a:solidFill>
                <a:latin typeface="+mn-lt"/>
              </a:defRPr>
            </a:lvl1pPr>
          </a:lstStyle>
          <a:p>
            <a:pPr fontAlgn="base">
              <a:spcBef>
                <a:spcPct val="0"/>
              </a:spcBef>
              <a:spcAft>
                <a:spcPct val="0"/>
              </a:spcAft>
              <a:defRPr/>
            </a:pPr>
            <a:endParaRPr lang="en-US"/>
          </a:p>
        </p:txBody>
      </p:sp>
      <p:sp>
        <p:nvSpPr>
          <p:cNvPr id="14" name="Slide Number Placeholder 2"/>
          <p:cNvSpPr>
            <a:spLocks noGrp="1"/>
          </p:cNvSpPr>
          <p:nvPr>
            <p:ph type="sldNum" sz="quarter" idx="4"/>
          </p:nvPr>
        </p:nvSpPr>
        <p:spPr>
          <a:xfrm>
            <a:off x="8394700" y="6492875"/>
            <a:ext cx="730250" cy="347663"/>
          </a:xfrm>
          <a:prstGeom prst="rect">
            <a:avLst/>
          </a:prstGeom>
        </p:spPr>
        <p:txBody>
          <a:bodyPr vert="horz" lIns="91440" tIns="45720" rIns="91440" bIns="45720" rtlCol="0" anchor="ctr"/>
          <a:lstStyle>
            <a:lvl1pPr algn="r" eaLnBrk="0" hangingPunct="0">
              <a:defRPr sz="1200">
                <a:solidFill>
                  <a:srgbClr val="FFFFFF"/>
                </a:solidFill>
                <a:latin typeface="+mn-lt"/>
              </a:defRPr>
            </a:lvl1pPr>
          </a:lstStyle>
          <a:p>
            <a:pPr fontAlgn="base">
              <a:spcBef>
                <a:spcPct val="0"/>
              </a:spcBef>
              <a:spcAft>
                <a:spcPct val="0"/>
              </a:spcAft>
              <a:defRPr/>
            </a:pPr>
            <a:r>
              <a:rPr lang="en-US"/>
              <a:t>4H-</a:t>
            </a:r>
            <a:fld id="{8E1630DB-C59D-4DF8-BDAC-000283276825}"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76836860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Lst>
  <p:timing>
    <p:tnLst>
      <p:par>
        <p:cTn id="1" dur="indefinite" restart="never" nodeType="tmRoot"/>
      </p:par>
    </p:tnLst>
  </p:timing>
  <p:hf hdr="0" dt="0"/>
  <p:txStyles>
    <p:titleStyle>
      <a:lvl1pPr algn="r" rtl="0" eaLnBrk="0" fontAlgn="base" hangingPunct="0">
        <a:spcBef>
          <a:spcPct val="0"/>
        </a:spcBef>
        <a:spcAft>
          <a:spcPct val="0"/>
        </a:spcAft>
        <a:defRPr sz="3000">
          <a:solidFill>
            <a:schemeClr val="bg1"/>
          </a:solidFill>
          <a:latin typeface="+mj-lt"/>
          <a:ea typeface="+mj-ea"/>
          <a:cs typeface="+mj-cs"/>
        </a:defRPr>
      </a:lvl1pPr>
      <a:lvl2pPr algn="r" rtl="0" eaLnBrk="0" fontAlgn="base" hangingPunct="0">
        <a:spcBef>
          <a:spcPct val="0"/>
        </a:spcBef>
        <a:spcAft>
          <a:spcPct val="0"/>
        </a:spcAft>
        <a:defRPr sz="3000">
          <a:solidFill>
            <a:schemeClr val="bg1"/>
          </a:solidFill>
          <a:latin typeface="Century Gothic" pitchFamily="34" charset="0"/>
        </a:defRPr>
      </a:lvl2pPr>
      <a:lvl3pPr algn="r" rtl="0" eaLnBrk="0" fontAlgn="base" hangingPunct="0">
        <a:spcBef>
          <a:spcPct val="0"/>
        </a:spcBef>
        <a:spcAft>
          <a:spcPct val="0"/>
        </a:spcAft>
        <a:defRPr sz="3000">
          <a:solidFill>
            <a:schemeClr val="bg1"/>
          </a:solidFill>
          <a:latin typeface="Century Gothic" pitchFamily="34" charset="0"/>
        </a:defRPr>
      </a:lvl3pPr>
      <a:lvl4pPr algn="r" rtl="0" eaLnBrk="0" fontAlgn="base" hangingPunct="0">
        <a:spcBef>
          <a:spcPct val="0"/>
        </a:spcBef>
        <a:spcAft>
          <a:spcPct val="0"/>
        </a:spcAft>
        <a:defRPr sz="3000">
          <a:solidFill>
            <a:schemeClr val="bg1"/>
          </a:solidFill>
          <a:latin typeface="Century Gothic" pitchFamily="34" charset="0"/>
        </a:defRPr>
      </a:lvl4pPr>
      <a:lvl5pPr algn="r" rtl="0" eaLnBrk="0" fontAlgn="base" hangingPunct="0">
        <a:spcBef>
          <a:spcPct val="0"/>
        </a:spcBef>
        <a:spcAft>
          <a:spcPct val="0"/>
        </a:spcAft>
        <a:defRPr sz="3000">
          <a:solidFill>
            <a:schemeClr val="bg1"/>
          </a:solidFill>
          <a:latin typeface="Century Gothic" pitchFamily="34" charset="0"/>
        </a:defRPr>
      </a:lvl5pPr>
      <a:lvl6pPr marL="457200" algn="r" rtl="0" fontAlgn="base">
        <a:spcBef>
          <a:spcPct val="0"/>
        </a:spcBef>
        <a:spcAft>
          <a:spcPct val="0"/>
        </a:spcAft>
        <a:defRPr sz="3000">
          <a:solidFill>
            <a:schemeClr val="bg1"/>
          </a:solidFill>
          <a:latin typeface="Century Gothic" pitchFamily="34" charset="0"/>
        </a:defRPr>
      </a:lvl6pPr>
      <a:lvl7pPr marL="914400" algn="r" rtl="0" fontAlgn="base">
        <a:spcBef>
          <a:spcPct val="0"/>
        </a:spcBef>
        <a:spcAft>
          <a:spcPct val="0"/>
        </a:spcAft>
        <a:defRPr sz="3000">
          <a:solidFill>
            <a:schemeClr val="bg1"/>
          </a:solidFill>
          <a:latin typeface="Century Gothic" pitchFamily="34" charset="0"/>
        </a:defRPr>
      </a:lvl7pPr>
      <a:lvl8pPr marL="1371600" algn="r" rtl="0" fontAlgn="base">
        <a:spcBef>
          <a:spcPct val="0"/>
        </a:spcBef>
        <a:spcAft>
          <a:spcPct val="0"/>
        </a:spcAft>
        <a:defRPr sz="3000">
          <a:solidFill>
            <a:schemeClr val="bg1"/>
          </a:solidFill>
          <a:latin typeface="Century Gothic" pitchFamily="34" charset="0"/>
        </a:defRPr>
      </a:lvl8pPr>
      <a:lvl9pPr marL="1828800" algn="r" rtl="0" fontAlgn="base">
        <a:spcBef>
          <a:spcPct val="0"/>
        </a:spcBef>
        <a:spcAft>
          <a:spcPct val="0"/>
        </a:spcAft>
        <a:defRPr sz="3000">
          <a:solidFill>
            <a:schemeClr val="bg1"/>
          </a:solidFill>
          <a:latin typeface="Century Gothic" pitchFamily="34" charset="0"/>
        </a:defRPr>
      </a:lvl9pPr>
    </p:titleStyle>
    <p:bodyStyle>
      <a:lvl1pPr marL="342900" indent="-342900" algn="l" rtl="0" eaLnBrk="0" fontAlgn="base" hangingPunct="0">
        <a:spcBef>
          <a:spcPts val="2400"/>
        </a:spcBef>
        <a:spcAft>
          <a:spcPct val="0"/>
        </a:spcAft>
        <a:buClr>
          <a:srgbClr val="A30000"/>
        </a:buClr>
        <a:buChar char="•"/>
        <a:defRPr sz="3000">
          <a:solidFill>
            <a:srgbClr val="1C1C1C"/>
          </a:solidFill>
          <a:latin typeface="+mn-lt"/>
          <a:ea typeface="+mn-ea"/>
          <a:cs typeface="+mn-cs"/>
        </a:defRPr>
      </a:lvl1pPr>
      <a:lvl2pPr marL="742950" indent="-285750" algn="l" rtl="0" eaLnBrk="0" fontAlgn="base" hangingPunct="0">
        <a:spcBef>
          <a:spcPts val="1800"/>
        </a:spcBef>
        <a:spcAft>
          <a:spcPct val="0"/>
        </a:spcAft>
        <a:buClr>
          <a:srgbClr val="A30000"/>
        </a:buClr>
        <a:buFont typeface="Arial" charset="0"/>
        <a:buChar char="–"/>
        <a:defRPr sz="2800">
          <a:solidFill>
            <a:srgbClr val="1C1C1C"/>
          </a:solidFill>
          <a:latin typeface="+mn-lt"/>
        </a:defRPr>
      </a:lvl2pPr>
      <a:lvl3pPr marL="1143000" indent="-228600" algn="l" rtl="0" eaLnBrk="0" fontAlgn="base" hangingPunct="0">
        <a:spcBef>
          <a:spcPts val="1200"/>
        </a:spcBef>
        <a:spcAft>
          <a:spcPct val="0"/>
        </a:spcAft>
        <a:buClr>
          <a:srgbClr val="A30000"/>
        </a:buClr>
        <a:buChar char="•"/>
        <a:defRPr sz="2400">
          <a:solidFill>
            <a:srgbClr val="1C1C1C"/>
          </a:solidFill>
          <a:latin typeface="+mn-lt"/>
        </a:defRPr>
      </a:lvl3pPr>
      <a:lvl4pPr marL="1600200" indent="-228600" algn="l" rtl="0" eaLnBrk="0" fontAlgn="base" hangingPunct="0">
        <a:spcBef>
          <a:spcPct val="20000"/>
        </a:spcBef>
        <a:spcAft>
          <a:spcPct val="0"/>
        </a:spcAft>
        <a:buClr>
          <a:srgbClr val="A30000"/>
        </a:buClr>
        <a:buFont typeface="Arial" charset="0"/>
        <a:buChar char="–"/>
        <a:defRPr sz="2000">
          <a:solidFill>
            <a:srgbClr val="1C1C1C"/>
          </a:solidFill>
          <a:latin typeface="+mn-lt"/>
        </a:defRPr>
      </a:lvl4pPr>
      <a:lvl5pPr marL="2057400" indent="-228600" algn="l" rtl="0" eaLnBrk="0" fontAlgn="base" hangingPunct="0">
        <a:spcBef>
          <a:spcPct val="20000"/>
        </a:spcBef>
        <a:spcAft>
          <a:spcPct val="0"/>
        </a:spcAft>
        <a:buClr>
          <a:srgbClr val="A30000"/>
        </a:buClr>
        <a:buFont typeface="Arial" charset="0"/>
        <a:buChar char="»"/>
        <a:defRPr sz="2000">
          <a:solidFill>
            <a:srgbClr val="1C1C1C"/>
          </a:solidFill>
          <a:latin typeface="+mn-lt"/>
        </a:defRPr>
      </a:lvl5pPr>
      <a:lvl6pPr marL="2514600" indent="-228600" algn="l" rtl="0" fontAlgn="base">
        <a:spcBef>
          <a:spcPct val="20000"/>
        </a:spcBef>
        <a:spcAft>
          <a:spcPct val="0"/>
        </a:spcAft>
        <a:buClr>
          <a:srgbClr val="A30000"/>
        </a:buClr>
        <a:buFont typeface="Arial" charset="0"/>
        <a:buChar char="»"/>
        <a:defRPr sz="2000">
          <a:solidFill>
            <a:srgbClr val="646464"/>
          </a:solidFill>
          <a:latin typeface="+mn-lt"/>
        </a:defRPr>
      </a:lvl6pPr>
      <a:lvl7pPr marL="2971800" indent="-228600" algn="l" rtl="0" fontAlgn="base">
        <a:spcBef>
          <a:spcPct val="20000"/>
        </a:spcBef>
        <a:spcAft>
          <a:spcPct val="0"/>
        </a:spcAft>
        <a:buClr>
          <a:srgbClr val="A30000"/>
        </a:buClr>
        <a:buFont typeface="Arial" charset="0"/>
        <a:buChar char="»"/>
        <a:defRPr sz="2000">
          <a:solidFill>
            <a:srgbClr val="646464"/>
          </a:solidFill>
          <a:latin typeface="+mn-lt"/>
        </a:defRPr>
      </a:lvl7pPr>
      <a:lvl8pPr marL="3429000" indent="-228600" algn="l" rtl="0" fontAlgn="base">
        <a:spcBef>
          <a:spcPct val="20000"/>
        </a:spcBef>
        <a:spcAft>
          <a:spcPct val="0"/>
        </a:spcAft>
        <a:buClr>
          <a:srgbClr val="A30000"/>
        </a:buClr>
        <a:buFont typeface="Arial" charset="0"/>
        <a:buChar char="»"/>
        <a:defRPr sz="2000">
          <a:solidFill>
            <a:srgbClr val="646464"/>
          </a:solidFill>
          <a:latin typeface="+mn-lt"/>
        </a:defRPr>
      </a:lvl8pPr>
      <a:lvl9pPr marL="3886200" indent="-228600" algn="l" rtl="0" fontAlgn="base">
        <a:spcBef>
          <a:spcPct val="20000"/>
        </a:spcBef>
        <a:spcAft>
          <a:spcPct val="0"/>
        </a:spcAft>
        <a:buClr>
          <a:srgbClr val="A30000"/>
        </a:buClr>
        <a:buFont typeface="Arial" charset="0"/>
        <a:buChar char="»"/>
        <a:defRPr sz="2000">
          <a:solidFill>
            <a:srgbClr val="646464"/>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11"/>
          <p:cNvSpPr>
            <a:spLocks noChangeArrowheads="1"/>
          </p:cNvSpPr>
          <p:nvPr/>
        </p:nvSpPr>
        <p:spPr bwMode="auto">
          <a:xfrm>
            <a:off x="0" y="6477000"/>
            <a:ext cx="9144000" cy="381000"/>
          </a:xfrm>
          <a:prstGeom prst="rect">
            <a:avLst/>
          </a:prstGeom>
          <a:solidFill>
            <a:srgbClr val="18203B"/>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000" smtClean="0">
              <a:solidFill>
                <a:srgbClr val="000000"/>
              </a:solidFill>
              <a:latin typeface="Times" pitchFamily="18" charset="0"/>
            </a:endParaRPr>
          </a:p>
        </p:txBody>
      </p:sp>
      <p:pic>
        <p:nvPicPr>
          <p:cNvPr id="7171" name="Picture 12" descr="Cone_Flare"/>
          <p:cNvPicPr>
            <a:picLocks noChangeAspect="1" noChangeArrowheads="1"/>
          </p:cNvPicPr>
          <p:nvPr/>
        </p:nvPicPr>
        <p:blipFill>
          <a:blip r:embed="rId16">
            <a:extLst>
              <a:ext uri="{28A0092B-C50C-407E-A947-70E740481C1C}">
                <a14:useLocalDpi xmlns:a14="http://schemas.microsoft.com/office/drawing/2010/main" val="0"/>
              </a:ext>
            </a:extLst>
          </a:blip>
          <a:srcRect t="922" r="175"/>
          <a:stretch>
            <a:fillRect/>
          </a:stretch>
        </p:blipFill>
        <p:spPr bwMode="auto">
          <a:xfrm>
            <a:off x="2179638" y="0"/>
            <a:ext cx="6964362"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Rectangle 8"/>
          <p:cNvSpPr>
            <a:spLocks noChangeArrowheads="1"/>
          </p:cNvSpPr>
          <p:nvPr/>
        </p:nvSpPr>
        <p:spPr bwMode="auto">
          <a:xfrm>
            <a:off x="0" y="0"/>
            <a:ext cx="2209800" cy="990600"/>
          </a:xfrm>
          <a:prstGeom prst="rect">
            <a:avLst/>
          </a:prstGeom>
          <a:solidFill>
            <a:srgbClr val="18203B"/>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000" smtClean="0">
              <a:solidFill>
                <a:srgbClr val="000000"/>
              </a:solidFill>
              <a:latin typeface="Times" pitchFamily="18" charset="0"/>
            </a:endParaRPr>
          </a:p>
        </p:txBody>
      </p:sp>
      <p:sp>
        <p:nvSpPr>
          <p:cNvPr id="7173" name="Rectangle 10"/>
          <p:cNvSpPr>
            <a:spLocks noChangeArrowheads="1"/>
          </p:cNvSpPr>
          <p:nvPr/>
        </p:nvSpPr>
        <p:spPr bwMode="auto">
          <a:xfrm>
            <a:off x="2209800" y="0"/>
            <a:ext cx="6934200" cy="990600"/>
          </a:xfrm>
          <a:prstGeom prst="rect">
            <a:avLst/>
          </a:prstGeom>
          <a:solidFill>
            <a:srgbClr val="18203B">
              <a:alpha val="67058"/>
            </a:srgbClr>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anchor="ctr"/>
          <a:lstStyle/>
          <a:p>
            <a:pPr algn="ctr" eaLnBrk="0" fontAlgn="base" hangingPunct="0">
              <a:spcBef>
                <a:spcPct val="0"/>
              </a:spcBef>
              <a:spcAft>
                <a:spcPct val="0"/>
              </a:spcAft>
            </a:pPr>
            <a:endParaRPr lang="en-US" sz="2000" smtClean="0">
              <a:solidFill>
                <a:srgbClr val="000000"/>
              </a:solidFill>
              <a:latin typeface="Times" pitchFamily="18" charset="0"/>
            </a:endParaRPr>
          </a:p>
        </p:txBody>
      </p:sp>
      <p:sp>
        <p:nvSpPr>
          <p:cNvPr id="7174" name="Line 16"/>
          <p:cNvSpPr>
            <a:spLocks noChangeShapeType="1"/>
          </p:cNvSpPr>
          <p:nvPr/>
        </p:nvSpPr>
        <p:spPr bwMode="auto">
          <a:xfrm>
            <a:off x="2209800" y="0"/>
            <a:ext cx="0" cy="987425"/>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sp>
        <p:nvSpPr>
          <p:cNvPr id="7175" name="Rectangle 19"/>
          <p:cNvSpPr>
            <a:spLocks noGrp="1" noChangeArrowheads="1"/>
          </p:cNvSpPr>
          <p:nvPr>
            <p:ph type="title"/>
          </p:nvPr>
        </p:nvSpPr>
        <p:spPr bwMode="auto">
          <a:xfrm>
            <a:off x="2357438" y="152400"/>
            <a:ext cx="6710362"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6" name="Rectangle 20"/>
          <p:cNvSpPr>
            <a:spLocks noGrp="1" noChangeArrowheads="1"/>
          </p:cNvSpPr>
          <p:nvPr>
            <p:ph type="body" idx="1"/>
          </p:nvPr>
        </p:nvSpPr>
        <p:spPr bwMode="auto">
          <a:xfrm>
            <a:off x="365125" y="1352550"/>
            <a:ext cx="8413750"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177" name="Rectangle 19"/>
          <p:cNvSpPr>
            <a:spLocks noChangeArrowheads="1"/>
          </p:cNvSpPr>
          <p:nvPr/>
        </p:nvSpPr>
        <p:spPr bwMode="auto">
          <a:xfrm>
            <a:off x="123825" y="171450"/>
            <a:ext cx="1981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eaLnBrk="0" fontAlgn="base" hangingPunct="0">
              <a:spcBef>
                <a:spcPct val="0"/>
              </a:spcBef>
              <a:spcAft>
                <a:spcPct val="0"/>
              </a:spcAft>
            </a:pPr>
            <a:endParaRPr lang="en-US" sz="3000" smtClean="0">
              <a:solidFill>
                <a:srgbClr val="FFFFFF"/>
              </a:solidFill>
            </a:endParaRPr>
          </a:p>
        </p:txBody>
      </p:sp>
      <p:sp>
        <p:nvSpPr>
          <p:cNvPr id="4" name="Footer Placeholder 3"/>
          <p:cNvSpPr>
            <a:spLocks noGrp="1"/>
          </p:cNvSpPr>
          <p:nvPr>
            <p:ph type="ftr" sz="quarter" idx="3"/>
          </p:nvPr>
        </p:nvSpPr>
        <p:spPr>
          <a:xfrm>
            <a:off x="19050" y="6492875"/>
            <a:ext cx="8229600" cy="347663"/>
          </a:xfrm>
          <a:prstGeom prst="rect">
            <a:avLst/>
          </a:prstGeom>
        </p:spPr>
        <p:txBody>
          <a:bodyPr vert="horz" lIns="91440" tIns="45720" rIns="91440" bIns="45720" rtlCol="0" anchor="ctr"/>
          <a:lstStyle>
            <a:lvl1pPr algn="l" eaLnBrk="0" hangingPunct="0">
              <a:defRPr sz="1200" b="1">
                <a:solidFill>
                  <a:srgbClr val="FFFFFF"/>
                </a:solidFill>
                <a:latin typeface="+mn-lt"/>
              </a:defRPr>
            </a:lvl1pPr>
          </a:lstStyle>
          <a:p>
            <a:pPr fontAlgn="base">
              <a:spcBef>
                <a:spcPct val="0"/>
              </a:spcBef>
              <a:spcAft>
                <a:spcPct val="0"/>
              </a:spcAft>
              <a:defRPr/>
            </a:pPr>
            <a:endParaRPr lang="en-US"/>
          </a:p>
        </p:txBody>
      </p:sp>
      <p:sp>
        <p:nvSpPr>
          <p:cNvPr id="14" name="Slide Number Placeholder 2"/>
          <p:cNvSpPr>
            <a:spLocks noGrp="1"/>
          </p:cNvSpPr>
          <p:nvPr>
            <p:ph type="sldNum" sz="quarter" idx="4"/>
          </p:nvPr>
        </p:nvSpPr>
        <p:spPr>
          <a:xfrm>
            <a:off x="8394700" y="6492875"/>
            <a:ext cx="730250" cy="347663"/>
          </a:xfrm>
          <a:prstGeom prst="rect">
            <a:avLst/>
          </a:prstGeom>
        </p:spPr>
        <p:txBody>
          <a:bodyPr vert="horz" lIns="91440" tIns="45720" rIns="91440" bIns="45720" rtlCol="0" anchor="ctr"/>
          <a:lstStyle>
            <a:lvl1pPr algn="r" eaLnBrk="0" hangingPunct="0">
              <a:defRPr sz="1200">
                <a:solidFill>
                  <a:srgbClr val="FFFFFF"/>
                </a:solidFill>
                <a:latin typeface="+mn-lt"/>
              </a:defRPr>
            </a:lvl1pPr>
          </a:lstStyle>
          <a:p>
            <a:pPr fontAlgn="base">
              <a:spcBef>
                <a:spcPct val="0"/>
              </a:spcBef>
              <a:spcAft>
                <a:spcPct val="0"/>
              </a:spcAft>
              <a:defRPr/>
            </a:pPr>
            <a:r>
              <a:rPr lang="en-US"/>
              <a:t>4H-</a:t>
            </a:r>
            <a:fld id="{A8AB24C9-D766-4DC5-B56A-63A858B4847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90407145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Lst>
  <p:timing>
    <p:tnLst>
      <p:par>
        <p:cTn id="1" dur="indefinite" restart="never" nodeType="tmRoot"/>
      </p:par>
    </p:tnLst>
  </p:timing>
  <p:hf hdr="0" dt="0"/>
  <p:txStyles>
    <p:titleStyle>
      <a:lvl1pPr algn="r" rtl="0" eaLnBrk="0" fontAlgn="base" hangingPunct="0">
        <a:spcBef>
          <a:spcPct val="0"/>
        </a:spcBef>
        <a:spcAft>
          <a:spcPct val="0"/>
        </a:spcAft>
        <a:defRPr sz="3000">
          <a:solidFill>
            <a:schemeClr val="bg1"/>
          </a:solidFill>
          <a:latin typeface="+mj-lt"/>
          <a:ea typeface="+mj-ea"/>
          <a:cs typeface="+mj-cs"/>
        </a:defRPr>
      </a:lvl1pPr>
      <a:lvl2pPr algn="r" rtl="0" eaLnBrk="0" fontAlgn="base" hangingPunct="0">
        <a:spcBef>
          <a:spcPct val="0"/>
        </a:spcBef>
        <a:spcAft>
          <a:spcPct val="0"/>
        </a:spcAft>
        <a:defRPr sz="3000">
          <a:solidFill>
            <a:schemeClr val="bg1"/>
          </a:solidFill>
          <a:latin typeface="Century Gothic" pitchFamily="34" charset="0"/>
        </a:defRPr>
      </a:lvl2pPr>
      <a:lvl3pPr algn="r" rtl="0" eaLnBrk="0" fontAlgn="base" hangingPunct="0">
        <a:spcBef>
          <a:spcPct val="0"/>
        </a:spcBef>
        <a:spcAft>
          <a:spcPct val="0"/>
        </a:spcAft>
        <a:defRPr sz="3000">
          <a:solidFill>
            <a:schemeClr val="bg1"/>
          </a:solidFill>
          <a:latin typeface="Century Gothic" pitchFamily="34" charset="0"/>
        </a:defRPr>
      </a:lvl3pPr>
      <a:lvl4pPr algn="r" rtl="0" eaLnBrk="0" fontAlgn="base" hangingPunct="0">
        <a:spcBef>
          <a:spcPct val="0"/>
        </a:spcBef>
        <a:spcAft>
          <a:spcPct val="0"/>
        </a:spcAft>
        <a:defRPr sz="3000">
          <a:solidFill>
            <a:schemeClr val="bg1"/>
          </a:solidFill>
          <a:latin typeface="Century Gothic" pitchFamily="34" charset="0"/>
        </a:defRPr>
      </a:lvl4pPr>
      <a:lvl5pPr algn="r" rtl="0" eaLnBrk="0" fontAlgn="base" hangingPunct="0">
        <a:spcBef>
          <a:spcPct val="0"/>
        </a:spcBef>
        <a:spcAft>
          <a:spcPct val="0"/>
        </a:spcAft>
        <a:defRPr sz="3000">
          <a:solidFill>
            <a:schemeClr val="bg1"/>
          </a:solidFill>
          <a:latin typeface="Century Gothic" pitchFamily="34" charset="0"/>
        </a:defRPr>
      </a:lvl5pPr>
      <a:lvl6pPr marL="457200" algn="r" rtl="0" fontAlgn="base">
        <a:spcBef>
          <a:spcPct val="0"/>
        </a:spcBef>
        <a:spcAft>
          <a:spcPct val="0"/>
        </a:spcAft>
        <a:defRPr sz="3000">
          <a:solidFill>
            <a:schemeClr val="bg1"/>
          </a:solidFill>
          <a:latin typeface="Century Gothic" pitchFamily="34" charset="0"/>
        </a:defRPr>
      </a:lvl6pPr>
      <a:lvl7pPr marL="914400" algn="r" rtl="0" fontAlgn="base">
        <a:spcBef>
          <a:spcPct val="0"/>
        </a:spcBef>
        <a:spcAft>
          <a:spcPct val="0"/>
        </a:spcAft>
        <a:defRPr sz="3000">
          <a:solidFill>
            <a:schemeClr val="bg1"/>
          </a:solidFill>
          <a:latin typeface="Century Gothic" pitchFamily="34" charset="0"/>
        </a:defRPr>
      </a:lvl7pPr>
      <a:lvl8pPr marL="1371600" algn="r" rtl="0" fontAlgn="base">
        <a:spcBef>
          <a:spcPct val="0"/>
        </a:spcBef>
        <a:spcAft>
          <a:spcPct val="0"/>
        </a:spcAft>
        <a:defRPr sz="3000">
          <a:solidFill>
            <a:schemeClr val="bg1"/>
          </a:solidFill>
          <a:latin typeface="Century Gothic" pitchFamily="34" charset="0"/>
        </a:defRPr>
      </a:lvl8pPr>
      <a:lvl9pPr marL="1828800" algn="r" rtl="0" fontAlgn="base">
        <a:spcBef>
          <a:spcPct val="0"/>
        </a:spcBef>
        <a:spcAft>
          <a:spcPct val="0"/>
        </a:spcAft>
        <a:defRPr sz="3000">
          <a:solidFill>
            <a:schemeClr val="bg1"/>
          </a:solidFill>
          <a:latin typeface="Century Gothic" pitchFamily="34" charset="0"/>
        </a:defRPr>
      </a:lvl9pPr>
    </p:titleStyle>
    <p:bodyStyle>
      <a:lvl1pPr marL="342900" indent="-342900" algn="l" rtl="0" eaLnBrk="0" fontAlgn="base" hangingPunct="0">
        <a:spcBef>
          <a:spcPts val="2400"/>
        </a:spcBef>
        <a:spcAft>
          <a:spcPct val="0"/>
        </a:spcAft>
        <a:buClr>
          <a:srgbClr val="A30000"/>
        </a:buClr>
        <a:buChar char="•"/>
        <a:defRPr sz="3000">
          <a:solidFill>
            <a:srgbClr val="1C1C1C"/>
          </a:solidFill>
          <a:latin typeface="+mn-lt"/>
          <a:ea typeface="+mn-ea"/>
          <a:cs typeface="+mn-cs"/>
        </a:defRPr>
      </a:lvl1pPr>
      <a:lvl2pPr marL="742950" indent="-285750" algn="l" rtl="0" eaLnBrk="0" fontAlgn="base" hangingPunct="0">
        <a:spcBef>
          <a:spcPts val="1800"/>
        </a:spcBef>
        <a:spcAft>
          <a:spcPct val="0"/>
        </a:spcAft>
        <a:buClr>
          <a:srgbClr val="A30000"/>
        </a:buClr>
        <a:buFont typeface="Arial" charset="0"/>
        <a:buChar char="–"/>
        <a:defRPr sz="2800">
          <a:solidFill>
            <a:srgbClr val="1C1C1C"/>
          </a:solidFill>
          <a:latin typeface="+mn-lt"/>
        </a:defRPr>
      </a:lvl2pPr>
      <a:lvl3pPr marL="1143000" indent="-228600" algn="l" rtl="0" eaLnBrk="0" fontAlgn="base" hangingPunct="0">
        <a:spcBef>
          <a:spcPts val="1200"/>
        </a:spcBef>
        <a:spcAft>
          <a:spcPct val="0"/>
        </a:spcAft>
        <a:buClr>
          <a:srgbClr val="A30000"/>
        </a:buClr>
        <a:buChar char="•"/>
        <a:defRPr sz="2400">
          <a:solidFill>
            <a:srgbClr val="1C1C1C"/>
          </a:solidFill>
          <a:latin typeface="+mn-lt"/>
        </a:defRPr>
      </a:lvl3pPr>
      <a:lvl4pPr marL="1600200" indent="-228600" algn="l" rtl="0" eaLnBrk="0" fontAlgn="base" hangingPunct="0">
        <a:spcBef>
          <a:spcPct val="20000"/>
        </a:spcBef>
        <a:spcAft>
          <a:spcPct val="0"/>
        </a:spcAft>
        <a:buClr>
          <a:srgbClr val="A30000"/>
        </a:buClr>
        <a:buFont typeface="Arial" charset="0"/>
        <a:buChar char="–"/>
        <a:defRPr sz="2000">
          <a:solidFill>
            <a:srgbClr val="1C1C1C"/>
          </a:solidFill>
          <a:latin typeface="+mn-lt"/>
        </a:defRPr>
      </a:lvl4pPr>
      <a:lvl5pPr marL="2057400" indent="-228600" algn="l" rtl="0" eaLnBrk="0" fontAlgn="base" hangingPunct="0">
        <a:spcBef>
          <a:spcPct val="20000"/>
        </a:spcBef>
        <a:spcAft>
          <a:spcPct val="0"/>
        </a:spcAft>
        <a:buClr>
          <a:srgbClr val="A30000"/>
        </a:buClr>
        <a:buFont typeface="Arial" charset="0"/>
        <a:buChar char="»"/>
        <a:defRPr sz="2000">
          <a:solidFill>
            <a:srgbClr val="1C1C1C"/>
          </a:solidFill>
          <a:latin typeface="+mn-lt"/>
        </a:defRPr>
      </a:lvl5pPr>
      <a:lvl6pPr marL="2514600" indent="-228600" algn="l" rtl="0" fontAlgn="base">
        <a:spcBef>
          <a:spcPct val="20000"/>
        </a:spcBef>
        <a:spcAft>
          <a:spcPct val="0"/>
        </a:spcAft>
        <a:buClr>
          <a:srgbClr val="A30000"/>
        </a:buClr>
        <a:buFont typeface="Arial" charset="0"/>
        <a:buChar char="»"/>
        <a:defRPr sz="2000">
          <a:solidFill>
            <a:srgbClr val="646464"/>
          </a:solidFill>
          <a:latin typeface="+mn-lt"/>
        </a:defRPr>
      </a:lvl6pPr>
      <a:lvl7pPr marL="2971800" indent="-228600" algn="l" rtl="0" fontAlgn="base">
        <a:spcBef>
          <a:spcPct val="20000"/>
        </a:spcBef>
        <a:spcAft>
          <a:spcPct val="0"/>
        </a:spcAft>
        <a:buClr>
          <a:srgbClr val="A30000"/>
        </a:buClr>
        <a:buFont typeface="Arial" charset="0"/>
        <a:buChar char="»"/>
        <a:defRPr sz="2000">
          <a:solidFill>
            <a:srgbClr val="646464"/>
          </a:solidFill>
          <a:latin typeface="+mn-lt"/>
        </a:defRPr>
      </a:lvl7pPr>
      <a:lvl8pPr marL="3429000" indent="-228600" algn="l" rtl="0" fontAlgn="base">
        <a:spcBef>
          <a:spcPct val="20000"/>
        </a:spcBef>
        <a:spcAft>
          <a:spcPct val="0"/>
        </a:spcAft>
        <a:buClr>
          <a:srgbClr val="A30000"/>
        </a:buClr>
        <a:buFont typeface="Arial" charset="0"/>
        <a:buChar char="»"/>
        <a:defRPr sz="2000">
          <a:solidFill>
            <a:srgbClr val="646464"/>
          </a:solidFill>
          <a:latin typeface="+mn-lt"/>
        </a:defRPr>
      </a:lvl8pPr>
      <a:lvl9pPr marL="3886200" indent="-228600" algn="l" rtl="0" fontAlgn="base">
        <a:spcBef>
          <a:spcPct val="20000"/>
        </a:spcBef>
        <a:spcAft>
          <a:spcPct val="0"/>
        </a:spcAft>
        <a:buClr>
          <a:srgbClr val="A30000"/>
        </a:buClr>
        <a:buFont typeface="Arial" charset="0"/>
        <a:buChar char="»"/>
        <a:defRPr sz="2000">
          <a:solidFill>
            <a:srgbClr val="646464"/>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Rectangle 11"/>
          <p:cNvSpPr>
            <a:spLocks noChangeArrowheads="1"/>
          </p:cNvSpPr>
          <p:nvPr/>
        </p:nvSpPr>
        <p:spPr bwMode="auto">
          <a:xfrm>
            <a:off x="0" y="6477000"/>
            <a:ext cx="9144000" cy="381000"/>
          </a:xfrm>
          <a:prstGeom prst="rect">
            <a:avLst/>
          </a:prstGeom>
          <a:solidFill>
            <a:srgbClr val="18203B"/>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000" smtClean="0">
              <a:solidFill>
                <a:srgbClr val="000000"/>
              </a:solidFill>
              <a:latin typeface="Times" pitchFamily="18" charset="0"/>
            </a:endParaRPr>
          </a:p>
        </p:txBody>
      </p:sp>
      <p:pic>
        <p:nvPicPr>
          <p:cNvPr id="8195" name="Picture 12" descr="Cone_Flare"/>
          <p:cNvPicPr>
            <a:picLocks noChangeAspect="1" noChangeArrowheads="1"/>
          </p:cNvPicPr>
          <p:nvPr/>
        </p:nvPicPr>
        <p:blipFill>
          <a:blip r:embed="rId16">
            <a:extLst>
              <a:ext uri="{28A0092B-C50C-407E-A947-70E740481C1C}">
                <a14:useLocalDpi xmlns:a14="http://schemas.microsoft.com/office/drawing/2010/main" val="0"/>
              </a:ext>
            </a:extLst>
          </a:blip>
          <a:srcRect t="922" r="175"/>
          <a:stretch>
            <a:fillRect/>
          </a:stretch>
        </p:blipFill>
        <p:spPr bwMode="auto">
          <a:xfrm>
            <a:off x="2179638" y="0"/>
            <a:ext cx="6964362"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8"/>
          <p:cNvSpPr>
            <a:spLocks noChangeArrowheads="1"/>
          </p:cNvSpPr>
          <p:nvPr/>
        </p:nvSpPr>
        <p:spPr bwMode="auto">
          <a:xfrm>
            <a:off x="0" y="0"/>
            <a:ext cx="2209800" cy="990600"/>
          </a:xfrm>
          <a:prstGeom prst="rect">
            <a:avLst/>
          </a:prstGeom>
          <a:solidFill>
            <a:srgbClr val="18203B"/>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000" smtClean="0">
              <a:solidFill>
                <a:srgbClr val="000000"/>
              </a:solidFill>
              <a:latin typeface="Times" pitchFamily="18" charset="0"/>
            </a:endParaRPr>
          </a:p>
        </p:txBody>
      </p:sp>
      <p:sp>
        <p:nvSpPr>
          <p:cNvPr id="8197" name="Rectangle 10"/>
          <p:cNvSpPr>
            <a:spLocks noChangeArrowheads="1"/>
          </p:cNvSpPr>
          <p:nvPr/>
        </p:nvSpPr>
        <p:spPr bwMode="auto">
          <a:xfrm>
            <a:off x="2209800" y="0"/>
            <a:ext cx="6934200" cy="990600"/>
          </a:xfrm>
          <a:prstGeom prst="rect">
            <a:avLst/>
          </a:prstGeom>
          <a:solidFill>
            <a:srgbClr val="18203B">
              <a:alpha val="67058"/>
            </a:srgbClr>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anchor="ctr"/>
          <a:lstStyle/>
          <a:p>
            <a:pPr algn="ctr" eaLnBrk="0" fontAlgn="base" hangingPunct="0">
              <a:spcBef>
                <a:spcPct val="0"/>
              </a:spcBef>
              <a:spcAft>
                <a:spcPct val="0"/>
              </a:spcAft>
            </a:pPr>
            <a:endParaRPr lang="en-US" sz="2000" smtClean="0">
              <a:solidFill>
                <a:srgbClr val="000000"/>
              </a:solidFill>
              <a:latin typeface="Times" pitchFamily="18" charset="0"/>
            </a:endParaRPr>
          </a:p>
        </p:txBody>
      </p:sp>
      <p:sp>
        <p:nvSpPr>
          <p:cNvPr id="8198" name="Line 16"/>
          <p:cNvSpPr>
            <a:spLocks noChangeShapeType="1"/>
          </p:cNvSpPr>
          <p:nvPr/>
        </p:nvSpPr>
        <p:spPr bwMode="auto">
          <a:xfrm>
            <a:off x="2209800" y="0"/>
            <a:ext cx="0" cy="987425"/>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sp>
        <p:nvSpPr>
          <p:cNvPr id="8199" name="Rectangle 19"/>
          <p:cNvSpPr>
            <a:spLocks noGrp="1" noChangeArrowheads="1"/>
          </p:cNvSpPr>
          <p:nvPr>
            <p:ph type="title"/>
          </p:nvPr>
        </p:nvSpPr>
        <p:spPr bwMode="auto">
          <a:xfrm>
            <a:off x="2357438" y="152400"/>
            <a:ext cx="6710362"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200" name="Rectangle 20"/>
          <p:cNvSpPr>
            <a:spLocks noGrp="1" noChangeArrowheads="1"/>
          </p:cNvSpPr>
          <p:nvPr>
            <p:ph type="body" idx="1"/>
          </p:nvPr>
        </p:nvSpPr>
        <p:spPr bwMode="auto">
          <a:xfrm>
            <a:off x="365125" y="1352550"/>
            <a:ext cx="8413750"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201" name="Rectangle 19"/>
          <p:cNvSpPr>
            <a:spLocks noChangeArrowheads="1"/>
          </p:cNvSpPr>
          <p:nvPr/>
        </p:nvSpPr>
        <p:spPr bwMode="auto">
          <a:xfrm>
            <a:off x="123825" y="171450"/>
            <a:ext cx="1981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eaLnBrk="0" fontAlgn="base" hangingPunct="0">
              <a:spcBef>
                <a:spcPct val="0"/>
              </a:spcBef>
              <a:spcAft>
                <a:spcPct val="0"/>
              </a:spcAft>
            </a:pPr>
            <a:endParaRPr lang="en-US" sz="3000" smtClean="0">
              <a:solidFill>
                <a:srgbClr val="FFFFFF"/>
              </a:solidFill>
            </a:endParaRPr>
          </a:p>
        </p:txBody>
      </p:sp>
      <p:sp>
        <p:nvSpPr>
          <p:cNvPr id="4" name="Footer Placeholder 3"/>
          <p:cNvSpPr>
            <a:spLocks noGrp="1"/>
          </p:cNvSpPr>
          <p:nvPr>
            <p:ph type="ftr" sz="quarter" idx="3"/>
          </p:nvPr>
        </p:nvSpPr>
        <p:spPr>
          <a:xfrm>
            <a:off x="19050" y="6492875"/>
            <a:ext cx="8229600" cy="347663"/>
          </a:xfrm>
          <a:prstGeom prst="rect">
            <a:avLst/>
          </a:prstGeom>
        </p:spPr>
        <p:txBody>
          <a:bodyPr vert="horz" lIns="91440" tIns="45720" rIns="91440" bIns="45720" rtlCol="0" anchor="ctr"/>
          <a:lstStyle>
            <a:lvl1pPr algn="l" eaLnBrk="0" hangingPunct="0">
              <a:defRPr sz="1200" b="1">
                <a:solidFill>
                  <a:srgbClr val="FFFFFF"/>
                </a:solidFill>
                <a:latin typeface="+mn-lt"/>
              </a:defRPr>
            </a:lvl1pPr>
          </a:lstStyle>
          <a:p>
            <a:pPr fontAlgn="base">
              <a:spcBef>
                <a:spcPct val="0"/>
              </a:spcBef>
              <a:spcAft>
                <a:spcPct val="0"/>
              </a:spcAft>
              <a:defRPr/>
            </a:pPr>
            <a:endParaRPr lang="en-US"/>
          </a:p>
        </p:txBody>
      </p:sp>
      <p:sp>
        <p:nvSpPr>
          <p:cNvPr id="14" name="Slide Number Placeholder 2"/>
          <p:cNvSpPr>
            <a:spLocks noGrp="1"/>
          </p:cNvSpPr>
          <p:nvPr>
            <p:ph type="sldNum" sz="quarter" idx="4"/>
          </p:nvPr>
        </p:nvSpPr>
        <p:spPr>
          <a:xfrm>
            <a:off x="8394700" y="6492875"/>
            <a:ext cx="730250" cy="347663"/>
          </a:xfrm>
          <a:prstGeom prst="rect">
            <a:avLst/>
          </a:prstGeom>
        </p:spPr>
        <p:txBody>
          <a:bodyPr vert="horz" lIns="91440" tIns="45720" rIns="91440" bIns="45720" rtlCol="0" anchor="ctr"/>
          <a:lstStyle>
            <a:lvl1pPr algn="r" eaLnBrk="0" hangingPunct="0">
              <a:defRPr sz="1200">
                <a:solidFill>
                  <a:srgbClr val="FFFFFF"/>
                </a:solidFill>
                <a:latin typeface="+mn-lt"/>
              </a:defRPr>
            </a:lvl1pPr>
          </a:lstStyle>
          <a:p>
            <a:pPr fontAlgn="base">
              <a:spcBef>
                <a:spcPct val="0"/>
              </a:spcBef>
              <a:spcAft>
                <a:spcPct val="0"/>
              </a:spcAft>
              <a:defRPr/>
            </a:pPr>
            <a:r>
              <a:rPr lang="en-US"/>
              <a:t>4H-</a:t>
            </a:r>
            <a:fld id="{C7A7E9D1-C136-4A1C-9BAA-CB4BC2839F0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58188407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Lst>
  <p:timing>
    <p:tnLst>
      <p:par>
        <p:cTn id="1" dur="indefinite" restart="never" nodeType="tmRoot"/>
      </p:par>
    </p:tnLst>
  </p:timing>
  <p:hf hdr="0" dt="0"/>
  <p:txStyles>
    <p:titleStyle>
      <a:lvl1pPr algn="r" rtl="0" eaLnBrk="0" fontAlgn="base" hangingPunct="0">
        <a:spcBef>
          <a:spcPct val="0"/>
        </a:spcBef>
        <a:spcAft>
          <a:spcPct val="0"/>
        </a:spcAft>
        <a:defRPr sz="3000">
          <a:solidFill>
            <a:schemeClr val="bg1"/>
          </a:solidFill>
          <a:latin typeface="+mj-lt"/>
          <a:ea typeface="+mj-ea"/>
          <a:cs typeface="+mj-cs"/>
        </a:defRPr>
      </a:lvl1pPr>
      <a:lvl2pPr algn="r" rtl="0" eaLnBrk="0" fontAlgn="base" hangingPunct="0">
        <a:spcBef>
          <a:spcPct val="0"/>
        </a:spcBef>
        <a:spcAft>
          <a:spcPct val="0"/>
        </a:spcAft>
        <a:defRPr sz="3000">
          <a:solidFill>
            <a:schemeClr val="bg1"/>
          </a:solidFill>
          <a:latin typeface="Century Gothic" pitchFamily="34" charset="0"/>
        </a:defRPr>
      </a:lvl2pPr>
      <a:lvl3pPr algn="r" rtl="0" eaLnBrk="0" fontAlgn="base" hangingPunct="0">
        <a:spcBef>
          <a:spcPct val="0"/>
        </a:spcBef>
        <a:spcAft>
          <a:spcPct val="0"/>
        </a:spcAft>
        <a:defRPr sz="3000">
          <a:solidFill>
            <a:schemeClr val="bg1"/>
          </a:solidFill>
          <a:latin typeface="Century Gothic" pitchFamily="34" charset="0"/>
        </a:defRPr>
      </a:lvl3pPr>
      <a:lvl4pPr algn="r" rtl="0" eaLnBrk="0" fontAlgn="base" hangingPunct="0">
        <a:spcBef>
          <a:spcPct val="0"/>
        </a:spcBef>
        <a:spcAft>
          <a:spcPct val="0"/>
        </a:spcAft>
        <a:defRPr sz="3000">
          <a:solidFill>
            <a:schemeClr val="bg1"/>
          </a:solidFill>
          <a:latin typeface="Century Gothic" pitchFamily="34" charset="0"/>
        </a:defRPr>
      </a:lvl4pPr>
      <a:lvl5pPr algn="r" rtl="0" eaLnBrk="0" fontAlgn="base" hangingPunct="0">
        <a:spcBef>
          <a:spcPct val="0"/>
        </a:spcBef>
        <a:spcAft>
          <a:spcPct val="0"/>
        </a:spcAft>
        <a:defRPr sz="3000">
          <a:solidFill>
            <a:schemeClr val="bg1"/>
          </a:solidFill>
          <a:latin typeface="Century Gothic" pitchFamily="34" charset="0"/>
        </a:defRPr>
      </a:lvl5pPr>
      <a:lvl6pPr marL="457200" algn="r" rtl="0" fontAlgn="base">
        <a:spcBef>
          <a:spcPct val="0"/>
        </a:spcBef>
        <a:spcAft>
          <a:spcPct val="0"/>
        </a:spcAft>
        <a:defRPr sz="3000">
          <a:solidFill>
            <a:schemeClr val="bg1"/>
          </a:solidFill>
          <a:latin typeface="Century Gothic" pitchFamily="34" charset="0"/>
        </a:defRPr>
      </a:lvl6pPr>
      <a:lvl7pPr marL="914400" algn="r" rtl="0" fontAlgn="base">
        <a:spcBef>
          <a:spcPct val="0"/>
        </a:spcBef>
        <a:spcAft>
          <a:spcPct val="0"/>
        </a:spcAft>
        <a:defRPr sz="3000">
          <a:solidFill>
            <a:schemeClr val="bg1"/>
          </a:solidFill>
          <a:latin typeface="Century Gothic" pitchFamily="34" charset="0"/>
        </a:defRPr>
      </a:lvl7pPr>
      <a:lvl8pPr marL="1371600" algn="r" rtl="0" fontAlgn="base">
        <a:spcBef>
          <a:spcPct val="0"/>
        </a:spcBef>
        <a:spcAft>
          <a:spcPct val="0"/>
        </a:spcAft>
        <a:defRPr sz="3000">
          <a:solidFill>
            <a:schemeClr val="bg1"/>
          </a:solidFill>
          <a:latin typeface="Century Gothic" pitchFamily="34" charset="0"/>
        </a:defRPr>
      </a:lvl8pPr>
      <a:lvl9pPr marL="1828800" algn="r" rtl="0" fontAlgn="base">
        <a:spcBef>
          <a:spcPct val="0"/>
        </a:spcBef>
        <a:spcAft>
          <a:spcPct val="0"/>
        </a:spcAft>
        <a:defRPr sz="3000">
          <a:solidFill>
            <a:schemeClr val="bg1"/>
          </a:solidFill>
          <a:latin typeface="Century Gothic" pitchFamily="34" charset="0"/>
        </a:defRPr>
      </a:lvl9pPr>
    </p:titleStyle>
    <p:bodyStyle>
      <a:lvl1pPr marL="342900" indent="-342900" algn="l" rtl="0" eaLnBrk="0" fontAlgn="base" hangingPunct="0">
        <a:spcBef>
          <a:spcPts val="2400"/>
        </a:spcBef>
        <a:spcAft>
          <a:spcPct val="0"/>
        </a:spcAft>
        <a:buClr>
          <a:srgbClr val="A30000"/>
        </a:buClr>
        <a:buChar char="•"/>
        <a:defRPr sz="3000">
          <a:solidFill>
            <a:srgbClr val="1C1C1C"/>
          </a:solidFill>
          <a:latin typeface="+mn-lt"/>
          <a:ea typeface="+mn-ea"/>
          <a:cs typeface="+mn-cs"/>
        </a:defRPr>
      </a:lvl1pPr>
      <a:lvl2pPr marL="742950" indent="-285750" algn="l" rtl="0" eaLnBrk="0" fontAlgn="base" hangingPunct="0">
        <a:spcBef>
          <a:spcPts val="1800"/>
        </a:spcBef>
        <a:spcAft>
          <a:spcPct val="0"/>
        </a:spcAft>
        <a:buClr>
          <a:srgbClr val="A30000"/>
        </a:buClr>
        <a:buFont typeface="Arial" charset="0"/>
        <a:buChar char="–"/>
        <a:defRPr sz="2800">
          <a:solidFill>
            <a:srgbClr val="1C1C1C"/>
          </a:solidFill>
          <a:latin typeface="+mn-lt"/>
        </a:defRPr>
      </a:lvl2pPr>
      <a:lvl3pPr marL="1143000" indent="-228600" algn="l" rtl="0" eaLnBrk="0" fontAlgn="base" hangingPunct="0">
        <a:spcBef>
          <a:spcPts val="1200"/>
        </a:spcBef>
        <a:spcAft>
          <a:spcPct val="0"/>
        </a:spcAft>
        <a:buClr>
          <a:srgbClr val="A30000"/>
        </a:buClr>
        <a:buChar char="•"/>
        <a:defRPr sz="2400">
          <a:solidFill>
            <a:srgbClr val="1C1C1C"/>
          </a:solidFill>
          <a:latin typeface="+mn-lt"/>
        </a:defRPr>
      </a:lvl3pPr>
      <a:lvl4pPr marL="1600200" indent="-228600" algn="l" rtl="0" eaLnBrk="0" fontAlgn="base" hangingPunct="0">
        <a:spcBef>
          <a:spcPct val="20000"/>
        </a:spcBef>
        <a:spcAft>
          <a:spcPct val="0"/>
        </a:spcAft>
        <a:buClr>
          <a:srgbClr val="A30000"/>
        </a:buClr>
        <a:buFont typeface="Arial" charset="0"/>
        <a:buChar char="–"/>
        <a:defRPr sz="2000">
          <a:solidFill>
            <a:srgbClr val="1C1C1C"/>
          </a:solidFill>
          <a:latin typeface="+mn-lt"/>
        </a:defRPr>
      </a:lvl4pPr>
      <a:lvl5pPr marL="2057400" indent="-228600" algn="l" rtl="0" eaLnBrk="0" fontAlgn="base" hangingPunct="0">
        <a:spcBef>
          <a:spcPct val="20000"/>
        </a:spcBef>
        <a:spcAft>
          <a:spcPct val="0"/>
        </a:spcAft>
        <a:buClr>
          <a:srgbClr val="A30000"/>
        </a:buClr>
        <a:buFont typeface="Arial" charset="0"/>
        <a:buChar char="»"/>
        <a:defRPr sz="2000">
          <a:solidFill>
            <a:srgbClr val="1C1C1C"/>
          </a:solidFill>
          <a:latin typeface="+mn-lt"/>
        </a:defRPr>
      </a:lvl5pPr>
      <a:lvl6pPr marL="2514600" indent="-228600" algn="l" rtl="0" fontAlgn="base">
        <a:spcBef>
          <a:spcPct val="20000"/>
        </a:spcBef>
        <a:spcAft>
          <a:spcPct val="0"/>
        </a:spcAft>
        <a:buClr>
          <a:srgbClr val="A30000"/>
        </a:buClr>
        <a:buFont typeface="Arial" charset="0"/>
        <a:buChar char="»"/>
        <a:defRPr sz="2000">
          <a:solidFill>
            <a:srgbClr val="646464"/>
          </a:solidFill>
          <a:latin typeface="+mn-lt"/>
        </a:defRPr>
      </a:lvl6pPr>
      <a:lvl7pPr marL="2971800" indent="-228600" algn="l" rtl="0" fontAlgn="base">
        <a:spcBef>
          <a:spcPct val="20000"/>
        </a:spcBef>
        <a:spcAft>
          <a:spcPct val="0"/>
        </a:spcAft>
        <a:buClr>
          <a:srgbClr val="A30000"/>
        </a:buClr>
        <a:buFont typeface="Arial" charset="0"/>
        <a:buChar char="»"/>
        <a:defRPr sz="2000">
          <a:solidFill>
            <a:srgbClr val="646464"/>
          </a:solidFill>
          <a:latin typeface="+mn-lt"/>
        </a:defRPr>
      </a:lvl7pPr>
      <a:lvl8pPr marL="3429000" indent="-228600" algn="l" rtl="0" fontAlgn="base">
        <a:spcBef>
          <a:spcPct val="20000"/>
        </a:spcBef>
        <a:spcAft>
          <a:spcPct val="0"/>
        </a:spcAft>
        <a:buClr>
          <a:srgbClr val="A30000"/>
        </a:buClr>
        <a:buFont typeface="Arial" charset="0"/>
        <a:buChar char="»"/>
        <a:defRPr sz="2000">
          <a:solidFill>
            <a:srgbClr val="646464"/>
          </a:solidFill>
          <a:latin typeface="+mn-lt"/>
        </a:defRPr>
      </a:lvl8pPr>
      <a:lvl9pPr marL="3886200" indent="-228600" algn="l" rtl="0" fontAlgn="base">
        <a:spcBef>
          <a:spcPct val="20000"/>
        </a:spcBef>
        <a:spcAft>
          <a:spcPct val="0"/>
        </a:spcAft>
        <a:buClr>
          <a:srgbClr val="A30000"/>
        </a:buClr>
        <a:buFont typeface="Arial" charset="0"/>
        <a:buChar char="»"/>
        <a:defRPr sz="2000">
          <a:solidFill>
            <a:srgbClr val="646464"/>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11"/>
          <p:cNvSpPr>
            <a:spLocks noChangeArrowheads="1"/>
          </p:cNvSpPr>
          <p:nvPr/>
        </p:nvSpPr>
        <p:spPr bwMode="auto">
          <a:xfrm>
            <a:off x="0" y="6477000"/>
            <a:ext cx="9144000" cy="381000"/>
          </a:xfrm>
          <a:prstGeom prst="rect">
            <a:avLst/>
          </a:prstGeom>
          <a:solidFill>
            <a:srgbClr val="18203B"/>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000" smtClean="0">
              <a:solidFill>
                <a:srgbClr val="000000"/>
              </a:solidFill>
              <a:latin typeface="Times" pitchFamily="18" charset="0"/>
            </a:endParaRPr>
          </a:p>
        </p:txBody>
      </p:sp>
      <p:pic>
        <p:nvPicPr>
          <p:cNvPr id="2051" name="Picture 12" descr="Cone_Flare"/>
          <p:cNvPicPr>
            <a:picLocks noChangeAspect="1" noChangeArrowheads="1"/>
          </p:cNvPicPr>
          <p:nvPr/>
        </p:nvPicPr>
        <p:blipFill>
          <a:blip r:embed="rId16">
            <a:extLst>
              <a:ext uri="{28A0092B-C50C-407E-A947-70E740481C1C}">
                <a14:useLocalDpi xmlns:a14="http://schemas.microsoft.com/office/drawing/2010/main" val="0"/>
              </a:ext>
            </a:extLst>
          </a:blip>
          <a:srcRect t="922" r="175"/>
          <a:stretch>
            <a:fillRect/>
          </a:stretch>
        </p:blipFill>
        <p:spPr bwMode="auto">
          <a:xfrm>
            <a:off x="2179638" y="0"/>
            <a:ext cx="6964362"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8"/>
          <p:cNvSpPr>
            <a:spLocks noChangeArrowheads="1"/>
          </p:cNvSpPr>
          <p:nvPr/>
        </p:nvSpPr>
        <p:spPr bwMode="auto">
          <a:xfrm>
            <a:off x="0" y="0"/>
            <a:ext cx="2209800" cy="990600"/>
          </a:xfrm>
          <a:prstGeom prst="rect">
            <a:avLst/>
          </a:prstGeom>
          <a:solidFill>
            <a:srgbClr val="18203B"/>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000" smtClean="0">
              <a:solidFill>
                <a:srgbClr val="000000"/>
              </a:solidFill>
              <a:latin typeface="Times" pitchFamily="18" charset="0"/>
            </a:endParaRPr>
          </a:p>
        </p:txBody>
      </p:sp>
      <p:sp>
        <p:nvSpPr>
          <p:cNvPr id="2053" name="Rectangle 10"/>
          <p:cNvSpPr>
            <a:spLocks noChangeArrowheads="1"/>
          </p:cNvSpPr>
          <p:nvPr/>
        </p:nvSpPr>
        <p:spPr bwMode="auto">
          <a:xfrm>
            <a:off x="2209800" y="0"/>
            <a:ext cx="6934200" cy="990600"/>
          </a:xfrm>
          <a:prstGeom prst="rect">
            <a:avLst/>
          </a:prstGeom>
          <a:solidFill>
            <a:srgbClr val="18203B">
              <a:alpha val="67058"/>
            </a:srgbClr>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anchor="ctr"/>
          <a:lstStyle/>
          <a:p>
            <a:pPr algn="ctr" eaLnBrk="0" fontAlgn="base" hangingPunct="0">
              <a:spcBef>
                <a:spcPct val="0"/>
              </a:spcBef>
              <a:spcAft>
                <a:spcPct val="0"/>
              </a:spcAft>
            </a:pPr>
            <a:endParaRPr lang="en-US" sz="2000" smtClean="0">
              <a:solidFill>
                <a:srgbClr val="000000"/>
              </a:solidFill>
              <a:latin typeface="Times" pitchFamily="18" charset="0"/>
            </a:endParaRPr>
          </a:p>
        </p:txBody>
      </p:sp>
      <p:sp>
        <p:nvSpPr>
          <p:cNvPr id="2054" name="Line 16"/>
          <p:cNvSpPr>
            <a:spLocks noChangeShapeType="1"/>
          </p:cNvSpPr>
          <p:nvPr/>
        </p:nvSpPr>
        <p:spPr bwMode="auto">
          <a:xfrm>
            <a:off x="2209800" y="0"/>
            <a:ext cx="0" cy="987425"/>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sp>
        <p:nvSpPr>
          <p:cNvPr id="2055" name="Rectangle 19"/>
          <p:cNvSpPr>
            <a:spLocks noGrp="1" noChangeArrowheads="1"/>
          </p:cNvSpPr>
          <p:nvPr>
            <p:ph type="title"/>
          </p:nvPr>
        </p:nvSpPr>
        <p:spPr bwMode="auto">
          <a:xfrm>
            <a:off x="2357438" y="152400"/>
            <a:ext cx="6710362"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6" name="Rectangle 20"/>
          <p:cNvSpPr>
            <a:spLocks noGrp="1" noChangeArrowheads="1"/>
          </p:cNvSpPr>
          <p:nvPr>
            <p:ph type="body" idx="1"/>
          </p:nvPr>
        </p:nvSpPr>
        <p:spPr bwMode="auto">
          <a:xfrm>
            <a:off x="365125" y="1352550"/>
            <a:ext cx="8413750"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7" name="Rectangle 19"/>
          <p:cNvSpPr>
            <a:spLocks noChangeArrowheads="1"/>
          </p:cNvSpPr>
          <p:nvPr/>
        </p:nvSpPr>
        <p:spPr bwMode="auto">
          <a:xfrm>
            <a:off x="123825" y="171450"/>
            <a:ext cx="1981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eaLnBrk="0" fontAlgn="base" hangingPunct="0">
              <a:spcBef>
                <a:spcPct val="0"/>
              </a:spcBef>
              <a:spcAft>
                <a:spcPct val="0"/>
              </a:spcAft>
            </a:pPr>
            <a:endParaRPr lang="en-US" sz="3000" smtClean="0">
              <a:solidFill>
                <a:srgbClr val="FFFFFF"/>
              </a:solidFill>
            </a:endParaRPr>
          </a:p>
        </p:txBody>
      </p:sp>
      <p:sp>
        <p:nvSpPr>
          <p:cNvPr id="4" name="Footer Placeholder 3"/>
          <p:cNvSpPr>
            <a:spLocks noGrp="1"/>
          </p:cNvSpPr>
          <p:nvPr>
            <p:ph type="ftr" sz="quarter" idx="3"/>
          </p:nvPr>
        </p:nvSpPr>
        <p:spPr>
          <a:xfrm>
            <a:off x="19050" y="6492875"/>
            <a:ext cx="8229600" cy="347663"/>
          </a:xfrm>
          <a:prstGeom prst="rect">
            <a:avLst/>
          </a:prstGeom>
        </p:spPr>
        <p:txBody>
          <a:bodyPr vert="horz" lIns="91440" tIns="45720" rIns="91440" bIns="45720" rtlCol="0" anchor="ctr"/>
          <a:lstStyle>
            <a:lvl1pPr algn="l" eaLnBrk="0" hangingPunct="0">
              <a:defRPr sz="1200" b="1">
                <a:solidFill>
                  <a:srgbClr val="FFFFFF"/>
                </a:solidFill>
                <a:latin typeface="+mn-lt"/>
              </a:defRPr>
            </a:lvl1pPr>
          </a:lstStyle>
          <a:p>
            <a:pPr fontAlgn="base">
              <a:spcBef>
                <a:spcPct val="0"/>
              </a:spcBef>
              <a:spcAft>
                <a:spcPct val="0"/>
              </a:spcAft>
              <a:defRPr/>
            </a:pPr>
            <a:endParaRPr lang="en-US"/>
          </a:p>
        </p:txBody>
      </p:sp>
      <p:sp>
        <p:nvSpPr>
          <p:cNvPr id="14" name="Slide Number Placeholder 2"/>
          <p:cNvSpPr>
            <a:spLocks noGrp="1"/>
          </p:cNvSpPr>
          <p:nvPr>
            <p:ph type="sldNum" sz="quarter" idx="4"/>
          </p:nvPr>
        </p:nvSpPr>
        <p:spPr>
          <a:xfrm>
            <a:off x="8394700" y="6492875"/>
            <a:ext cx="730250" cy="347663"/>
          </a:xfrm>
          <a:prstGeom prst="rect">
            <a:avLst/>
          </a:prstGeom>
        </p:spPr>
        <p:txBody>
          <a:bodyPr vert="horz" lIns="91440" tIns="45720" rIns="91440" bIns="45720" rtlCol="0" anchor="ctr"/>
          <a:lstStyle>
            <a:lvl1pPr algn="r" eaLnBrk="0" hangingPunct="0">
              <a:defRPr sz="1200">
                <a:solidFill>
                  <a:srgbClr val="FFFFFF"/>
                </a:solidFill>
                <a:latin typeface="+mn-lt"/>
              </a:defRPr>
            </a:lvl1pPr>
          </a:lstStyle>
          <a:p>
            <a:pPr fontAlgn="base">
              <a:spcBef>
                <a:spcPct val="0"/>
              </a:spcBef>
              <a:spcAft>
                <a:spcPct val="0"/>
              </a:spcAft>
              <a:defRPr/>
            </a:pPr>
            <a:r>
              <a:rPr lang="en-US"/>
              <a:t>4H-</a:t>
            </a:r>
            <a:fld id="{53EBF9D0-E32D-42C2-848C-681F80FFE457}"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06452582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Lst>
  <p:timing>
    <p:tnLst>
      <p:par>
        <p:cTn id="1" dur="indefinite" restart="never" nodeType="tmRoot"/>
      </p:par>
    </p:tnLst>
  </p:timing>
  <p:hf hdr="0" dt="0"/>
  <p:txStyles>
    <p:titleStyle>
      <a:lvl1pPr algn="r" rtl="0" eaLnBrk="0" fontAlgn="base" hangingPunct="0">
        <a:spcBef>
          <a:spcPct val="0"/>
        </a:spcBef>
        <a:spcAft>
          <a:spcPct val="0"/>
        </a:spcAft>
        <a:defRPr sz="3000">
          <a:solidFill>
            <a:schemeClr val="bg1"/>
          </a:solidFill>
          <a:latin typeface="+mj-lt"/>
          <a:ea typeface="+mj-ea"/>
          <a:cs typeface="+mj-cs"/>
        </a:defRPr>
      </a:lvl1pPr>
      <a:lvl2pPr algn="r" rtl="0" eaLnBrk="0" fontAlgn="base" hangingPunct="0">
        <a:spcBef>
          <a:spcPct val="0"/>
        </a:spcBef>
        <a:spcAft>
          <a:spcPct val="0"/>
        </a:spcAft>
        <a:defRPr sz="3000">
          <a:solidFill>
            <a:schemeClr val="bg1"/>
          </a:solidFill>
          <a:latin typeface="Century Gothic" pitchFamily="34" charset="0"/>
        </a:defRPr>
      </a:lvl2pPr>
      <a:lvl3pPr algn="r" rtl="0" eaLnBrk="0" fontAlgn="base" hangingPunct="0">
        <a:spcBef>
          <a:spcPct val="0"/>
        </a:spcBef>
        <a:spcAft>
          <a:spcPct val="0"/>
        </a:spcAft>
        <a:defRPr sz="3000">
          <a:solidFill>
            <a:schemeClr val="bg1"/>
          </a:solidFill>
          <a:latin typeface="Century Gothic" pitchFamily="34" charset="0"/>
        </a:defRPr>
      </a:lvl3pPr>
      <a:lvl4pPr algn="r" rtl="0" eaLnBrk="0" fontAlgn="base" hangingPunct="0">
        <a:spcBef>
          <a:spcPct val="0"/>
        </a:spcBef>
        <a:spcAft>
          <a:spcPct val="0"/>
        </a:spcAft>
        <a:defRPr sz="3000">
          <a:solidFill>
            <a:schemeClr val="bg1"/>
          </a:solidFill>
          <a:latin typeface="Century Gothic" pitchFamily="34" charset="0"/>
        </a:defRPr>
      </a:lvl4pPr>
      <a:lvl5pPr algn="r" rtl="0" eaLnBrk="0" fontAlgn="base" hangingPunct="0">
        <a:spcBef>
          <a:spcPct val="0"/>
        </a:spcBef>
        <a:spcAft>
          <a:spcPct val="0"/>
        </a:spcAft>
        <a:defRPr sz="3000">
          <a:solidFill>
            <a:schemeClr val="bg1"/>
          </a:solidFill>
          <a:latin typeface="Century Gothic" pitchFamily="34" charset="0"/>
        </a:defRPr>
      </a:lvl5pPr>
      <a:lvl6pPr marL="457200" algn="r" rtl="0" fontAlgn="base">
        <a:spcBef>
          <a:spcPct val="0"/>
        </a:spcBef>
        <a:spcAft>
          <a:spcPct val="0"/>
        </a:spcAft>
        <a:defRPr sz="3000">
          <a:solidFill>
            <a:schemeClr val="bg1"/>
          </a:solidFill>
          <a:latin typeface="Century Gothic" pitchFamily="34" charset="0"/>
        </a:defRPr>
      </a:lvl6pPr>
      <a:lvl7pPr marL="914400" algn="r" rtl="0" fontAlgn="base">
        <a:spcBef>
          <a:spcPct val="0"/>
        </a:spcBef>
        <a:spcAft>
          <a:spcPct val="0"/>
        </a:spcAft>
        <a:defRPr sz="3000">
          <a:solidFill>
            <a:schemeClr val="bg1"/>
          </a:solidFill>
          <a:latin typeface="Century Gothic" pitchFamily="34" charset="0"/>
        </a:defRPr>
      </a:lvl7pPr>
      <a:lvl8pPr marL="1371600" algn="r" rtl="0" fontAlgn="base">
        <a:spcBef>
          <a:spcPct val="0"/>
        </a:spcBef>
        <a:spcAft>
          <a:spcPct val="0"/>
        </a:spcAft>
        <a:defRPr sz="3000">
          <a:solidFill>
            <a:schemeClr val="bg1"/>
          </a:solidFill>
          <a:latin typeface="Century Gothic" pitchFamily="34" charset="0"/>
        </a:defRPr>
      </a:lvl8pPr>
      <a:lvl9pPr marL="1828800" algn="r" rtl="0" fontAlgn="base">
        <a:spcBef>
          <a:spcPct val="0"/>
        </a:spcBef>
        <a:spcAft>
          <a:spcPct val="0"/>
        </a:spcAft>
        <a:defRPr sz="3000">
          <a:solidFill>
            <a:schemeClr val="bg1"/>
          </a:solidFill>
          <a:latin typeface="Century Gothic" pitchFamily="34" charset="0"/>
        </a:defRPr>
      </a:lvl9pPr>
    </p:titleStyle>
    <p:bodyStyle>
      <a:lvl1pPr marL="342900" indent="-342900" algn="l" rtl="0" eaLnBrk="0" fontAlgn="base" hangingPunct="0">
        <a:spcBef>
          <a:spcPts val="2400"/>
        </a:spcBef>
        <a:spcAft>
          <a:spcPct val="0"/>
        </a:spcAft>
        <a:buClr>
          <a:srgbClr val="A30000"/>
        </a:buClr>
        <a:buChar char="•"/>
        <a:defRPr sz="3000">
          <a:solidFill>
            <a:srgbClr val="1C1C1C"/>
          </a:solidFill>
          <a:latin typeface="+mn-lt"/>
          <a:ea typeface="+mn-ea"/>
          <a:cs typeface="+mn-cs"/>
        </a:defRPr>
      </a:lvl1pPr>
      <a:lvl2pPr marL="742950" indent="-285750" algn="l" rtl="0" eaLnBrk="0" fontAlgn="base" hangingPunct="0">
        <a:spcBef>
          <a:spcPts val="1800"/>
        </a:spcBef>
        <a:spcAft>
          <a:spcPct val="0"/>
        </a:spcAft>
        <a:buClr>
          <a:srgbClr val="A30000"/>
        </a:buClr>
        <a:buFont typeface="Arial" charset="0"/>
        <a:buChar char="–"/>
        <a:defRPr sz="2800">
          <a:solidFill>
            <a:srgbClr val="1C1C1C"/>
          </a:solidFill>
          <a:latin typeface="+mn-lt"/>
        </a:defRPr>
      </a:lvl2pPr>
      <a:lvl3pPr marL="1143000" indent="-228600" algn="l" rtl="0" eaLnBrk="0" fontAlgn="base" hangingPunct="0">
        <a:spcBef>
          <a:spcPts val="1200"/>
        </a:spcBef>
        <a:spcAft>
          <a:spcPct val="0"/>
        </a:spcAft>
        <a:buClr>
          <a:srgbClr val="A30000"/>
        </a:buClr>
        <a:buChar char="•"/>
        <a:defRPr sz="2400">
          <a:solidFill>
            <a:srgbClr val="1C1C1C"/>
          </a:solidFill>
          <a:latin typeface="+mn-lt"/>
        </a:defRPr>
      </a:lvl3pPr>
      <a:lvl4pPr marL="1600200" indent="-228600" algn="l" rtl="0" eaLnBrk="0" fontAlgn="base" hangingPunct="0">
        <a:spcBef>
          <a:spcPct val="20000"/>
        </a:spcBef>
        <a:spcAft>
          <a:spcPct val="0"/>
        </a:spcAft>
        <a:buClr>
          <a:srgbClr val="A30000"/>
        </a:buClr>
        <a:buFont typeface="Arial" charset="0"/>
        <a:buChar char="–"/>
        <a:defRPr sz="2000">
          <a:solidFill>
            <a:srgbClr val="1C1C1C"/>
          </a:solidFill>
          <a:latin typeface="+mn-lt"/>
        </a:defRPr>
      </a:lvl4pPr>
      <a:lvl5pPr marL="2057400" indent="-228600" algn="l" rtl="0" eaLnBrk="0" fontAlgn="base" hangingPunct="0">
        <a:spcBef>
          <a:spcPct val="20000"/>
        </a:spcBef>
        <a:spcAft>
          <a:spcPct val="0"/>
        </a:spcAft>
        <a:buClr>
          <a:srgbClr val="A30000"/>
        </a:buClr>
        <a:buFont typeface="Arial" charset="0"/>
        <a:buChar char="»"/>
        <a:defRPr sz="2000">
          <a:solidFill>
            <a:srgbClr val="1C1C1C"/>
          </a:solidFill>
          <a:latin typeface="+mn-lt"/>
        </a:defRPr>
      </a:lvl5pPr>
      <a:lvl6pPr marL="2514600" indent="-228600" algn="l" rtl="0" fontAlgn="base">
        <a:spcBef>
          <a:spcPct val="20000"/>
        </a:spcBef>
        <a:spcAft>
          <a:spcPct val="0"/>
        </a:spcAft>
        <a:buClr>
          <a:srgbClr val="A30000"/>
        </a:buClr>
        <a:buFont typeface="Arial" charset="0"/>
        <a:buChar char="»"/>
        <a:defRPr sz="2000">
          <a:solidFill>
            <a:srgbClr val="646464"/>
          </a:solidFill>
          <a:latin typeface="+mn-lt"/>
        </a:defRPr>
      </a:lvl6pPr>
      <a:lvl7pPr marL="2971800" indent="-228600" algn="l" rtl="0" fontAlgn="base">
        <a:spcBef>
          <a:spcPct val="20000"/>
        </a:spcBef>
        <a:spcAft>
          <a:spcPct val="0"/>
        </a:spcAft>
        <a:buClr>
          <a:srgbClr val="A30000"/>
        </a:buClr>
        <a:buFont typeface="Arial" charset="0"/>
        <a:buChar char="»"/>
        <a:defRPr sz="2000">
          <a:solidFill>
            <a:srgbClr val="646464"/>
          </a:solidFill>
          <a:latin typeface="+mn-lt"/>
        </a:defRPr>
      </a:lvl7pPr>
      <a:lvl8pPr marL="3429000" indent="-228600" algn="l" rtl="0" fontAlgn="base">
        <a:spcBef>
          <a:spcPct val="20000"/>
        </a:spcBef>
        <a:spcAft>
          <a:spcPct val="0"/>
        </a:spcAft>
        <a:buClr>
          <a:srgbClr val="A30000"/>
        </a:buClr>
        <a:buFont typeface="Arial" charset="0"/>
        <a:buChar char="»"/>
        <a:defRPr sz="2000">
          <a:solidFill>
            <a:srgbClr val="646464"/>
          </a:solidFill>
          <a:latin typeface="+mn-lt"/>
        </a:defRPr>
      </a:lvl8pPr>
      <a:lvl9pPr marL="3886200" indent="-228600" algn="l" rtl="0" fontAlgn="base">
        <a:spcBef>
          <a:spcPct val="20000"/>
        </a:spcBef>
        <a:spcAft>
          <a:spcPct val="0"/>
        </a:spcAft>
        <a:buClr>
          <a:srgbClr val="A30000"/>
        </a:buClr>
        <a:buFont typeface="Arial" charset="0"/>
        <a:buChar char="»"/>
        <a:defRPr sz="2000">
          <a:solidFill>
            <a:srgbClr val="646464"/>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11"/>
          <p:cNvSpPr>
            <a:spLocks noChangeArrowheads="1"/>
          </p:cNvSpPr>
          <p:nvPr/>
        </p:nvSpPr>
        <p:spPr bwMode="auto">
          <a:xfrm>
            <a:off x="0" y="6477000"/>
            <a:ext cx="9144000" cy="381000"/>
          </a:xfrm>
          <a:prstGeom prst="rect">
            <a:avLst/>
          </a:prstGeom>
          <a:solidFill>
            <a:srgbClr val="18203B"/>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000" smtClean="0">
              <a:solidFill>
                <a:srgbClr val="000000"/>
              </a:solidFill>
              <a:latin typeface="Times" pitchFamily="18" charset="0"/>
            </a:endParaRPr>
          </a:p>
        </p:txBody>
      </p:sp>
      <p:pic>
        <p:nvPicPr>
          <p:cNvPr id="3075" name="Picture 12" descr="Cone_Flare"/>
          <p:cNvPicPr>
            <a:picLocks noChangeAspect="1" noChangeArrowheads="1"/>
          </p:cNvPicPr>
          <p:nvPr/>
        </p:nvPicPr>
        <p:blipFill>
          <a:blip r:embed="rId16">
            <a:extLst>
              <a:ext uri="{28A0092B-C50C-407E-A947-70E740481C1C}">
                <a14:useLocalDpi xmlns:a14="http://schemas.microsoft.com/office/drawing/2010/main" val="0"/>
              </a:ext>
            </a:extLst>
          </a:blip>
          <a:srcRect t="922" r="175"/>
          <a:stretch>
            <a:fillRect/>
          </a:stretch>
        </p:blipFill>
        <p:spPr bwMode="auto">
          <a:xfrm>
            <a:off x="2179638" y="0"/>
            <a:ext cx="6964362"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8"/>
          <p:cNvSpPr>
            <a:spLocks noChangeArrowheads="1"/>
          </p:cNvSpPr>
          <p:nvPr/>
        </p:nvSpPr>
        <p:spPr bwMode="auto">
          <a:xfrm>
            <a:off x="0" y="0"/>
            <a:ext cx="2209800" cy="990600"/>
          </a:xfrm>
          <a:prstGeom prst="rect">
            <a:avLst/>
          </a:prstGeom>
          <a:solidFill>
            <a:srgbClr val="18203B"/>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000" smtClean="0">
              <a:solidFill>
                <a:srgbClr val="000000"/>
              </a:solidFill>
              <a:latin typeface="Times" pitchFamily="18" charset="0"/>
            </a:endParaRPr>
          </a:p>
        </p:txBody>
      </p:sp>
      <p:sp>
        <p:nvSpPr>
          <p:cNvPr id="3077" name="Rectangle 10"/>
          <p:cNvSpPr>
            <a:spLocks noChangeArrowheads="1"/>
          </p:cNvSpPr>
          <p:nvPr/>
        </p:nvSpPr>
        <p:spPr bwMode="auto">
          <a:xfrm>
            <a:off x="2209800" y="0"/>
            <a:ext cx="6934200" cy="990600"/>
          </a:xfrm>
          <a:prstGeom prst="rect">
            <a:avLst/>
          </a:prstGeom>
          <a:solidFill>
            <a:srgbClr val="18203B">
              <a:alpha val="67058"/>
            </a:srgbClr>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anchor="ctr"/>
          <a:lstStyle/>
          <a:p>
            <a:pPr algn="ctr" eaLnBrk="0" fontAlgn="base" hangingPunct="0">
              <a:spcBef>
                <a:spcPct val="0"/>
              </a:spcBef>
              <a:spcAft>
                <a:spcPct val="0"/>
              </a:spcAft>
            </a:pPr>
            <a:endParaRPr lang="en-US" sz="2000" smtClean="0">
              <a:solidFill>
                <a:srgbClr val="000000"/>
              </a:solidFill>
              <a:latin typeface="Times" pitchFamily="18" charset="0"/>
            </a:endParaRPr>
          </a:p>
        </p:txBody>
      </p:sp>
      <p:sp>
        <p:nvSpPr>
          <p:cNvPr id="3078" name="Line 16"/>
          <p:cNvSpPr>
            <a:spLocks noChangeShapeType="1"/>
          </p:cNvSpPr>
          <p:nvPr/>
        </p:nvSpPr>
        <p:spPr bwMode="auto">
          <a:xfrm>
            <a:off x="2209800" y="0"/>
            <a:ext cx="0" cy="987425"/>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sp>
        <p:nvSpPr>
          <p:cNvPr id="3079" name="Rectangle 19"/>
          <p:cNvSpPr>
            <a:spLocks noGrp="1" noChangeArrowheads="1"/>
          </p:cNvSpPr>
          <p:nvPr>
            <p:ph type="title"/>
          </p:nvPr>
        </p:nvSpPr>
        <p:spPr bwMode="auto">
          <a:xfrm>
            <a:off x="2357438" y="152400"/>
            <a:ext cx="6710362"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80" name="Rectangle 20"/>
          <p:cNvSpPr>
            <a:spLocks noGrp="1" noChangeArrowheads="1"/>
          </p:cNvSpPr>
          <p:nvPr>
            <p:ph type="body" idx="1"/>
          </p:nvPr>
        </p:nvSpPr>
        <p:spPr bwMode="auto">
          <a:xfrm>
            <a:off x="365125" y="1352550"/>
            <a:ext cx="8413750"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1" name="Rectangle 19"/>
          <p:cNvSpPr>
            <a:spLocks noChangeArrowheads="1"/>
          </p:cNvSpPr>
          <p:nvPr/>
        </p:nvSpPr>
        <p:spPr bwMode="auto">
          <a:xfrm>
            <a:off x="123825" y="171450"/>
            <a:ext cx="1981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eaLnBrk="0" fontAlgn="base" hangingPunct="0">
              <a:spcBef>
                <a:spcPct val="0"/>
              </a:spcBef>
              <a:spcAft>
                <a:spcPct val="0"/>
              </a:spcAft>
            </a:pPr>
            <a:endParaRPr lang="en-US" sz="3000" smtClean="0">
              <a:solidFill>
                <a:srgbClr val="FFFFFF"/>
              </a:solidFill>
            </a:endParaRPr>
          </a:p>
        </p:txBody>
      </p:sp>
      <p:sp>
        <p:nvSpPr>
          <p:cNvPr id="4" name="Footer Placeholder 3"/>
          <p:cNvSpPr>
            <a:spLocks noGrp="1"/>
          </p:cNvSpPr>
          <p:nvPr>
            <p:ph type="ftr" sz="quarter" idx="3"/>
          </p:nvPr>
        </p:nvSpPr>
        <p:spPr>
          <a:xfrm>
            <a:off x="19050" y="6492875"/>
            <a:ext cx="8229600" cy="347663"/>
          </a:xfrm>
          <a:prstGeom prst="rect">
            <a:avLst/>
          </a:prstGeom>
        </p:spPr>
        <p:txBody>
          <a:bodyPr vert="horz" lIns="91440" tIns="45720" rIns="91440" bIns="45720" rtlCol="0" anchor="ctr"/>
          <a:lstStyle>
            <a:lvl1pPr algn="l" eaLnBrk="0" hangingPunct="0">
              <a:defRPr sz="1200" b="1">
                <a:solidFill>
                  <a:srgbClr val="FFFFFF"/>
                </a:solidFill>
                <a:latin typeface="+mn-lt"/>
              </a:defRPr>
            </a:lvl1pPr>
          </a:lstStyle>
          <a:p>
            <a:pPr fontAlgn="base">
              <a:spcBef>
                <a:spcPct val="0"/>
              </a:spcBef>
              <a:spcAft>
                <a:spcPct val="0"/>
              </a:spcAft>
              <a:defRPr/>
            </a:pPr>
            <a:endParaRPr lang="en-US"/>
          </a:p>
        </p:txBody>
      </p:sp>
      <p:sp>
        <p:nvSpPr>
          <p:cNvPr id="14" name="Slide Number Placeholder 2"/>
          <p:cNvSpPr>
            <a:spLocks noGrp="1"/>
          </p:cNvSpPr>
          <p:nvPr>
            <p:ph type="sldNum" sz="quarter" idx="4"/>
          </p:nvPr>
        </p:nvSpPr>
        <p:spPr>
          <a:xfrm>
            <a:off x="8394700" y="6492875"/>
            <a:ext cx="730250" cy="347663"/>
          </a:xfrm>
          <a:prstGeom prst="rect">
            <a:avLst/>
          </a:prstGeom>
        </p:spPr>
        <p:txBody>
          <a:bodyPr vert="horz" lIns="91440" tIns="45720" rIns="91440" bIns="45720" rtlCol="0" anchor="ctr"/>
          <a:lstStyle>
            <a:lvl1pPr algn="r" eaLnBrk="0" hangingPunct="0">
              <a:defRPr sz="1200">
                <a:solidFill>
                  <a:srgbClr val="FFFFFF"/>
                </a:solidFill>
                <a:latin typeface="+mn-lt"/>
              </a:defRPr>
            </a:lvl1pPr>
          </a:lstStyle>
          <a:p>
            <a:pPr fontAlgn="base">
              <a:spcBef>
                <a:spcPct val="0"/>
              </a:spcBef>
              <a:spcAft>
                <a:spcPct val="0"/>
              </a:spcAft>
              <a:defRPr/>
            </a:pPr>
            <a:r>
              <a:rPr lang="en-US"/>
              <a:t>4H-</a:t>
            </a:r>
            <a:fld id="{4F6C8B81-DD72-477C-83F4-D2E5F696FFA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710602741"/>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Lst>
  <p:timing>
    <p:tnLst>
      <p:par>
        <p:cTn id="1" dur="indefinite" restart="never" nodeType="tmRoot"/>
      </p:par>
    </p:tnLst>
  </p:timing>
  <p:hf hdr="0" dt="0"/>
  <p:txStyles>
    <p:titleStyle>
      <a:lvl1pPr algn="r" rtl="0" eaLnBrk="0" fontAlgn="base" hangingPunct="0">
        <a:spcBef>
          <a:spcPct val="0"/>
        </a:spcBef>
        <a:spcAft>
          <a:spcPct val="0"/>
        </a:spcAft>
        <a:defRPr sz="3000">
          <a:solidFill>
            <a:schemeClr val="bg1"/>
          </a:solidFill>
          <a:latin typeface="+mj-lt"/>
          <a:ea typeface="+mj-ea"/>
          <a:cs typeface="+mj-cs"/>
        </a:defRPr>
      </a:lvl1pPr>
      <a:lvl2pPr algn="r" rtl="0" eaLnBrk="0" fontAlgn="base" hangingPunct="0">
        <a:spcBef>
          <a:spcPct val="0"/>
        </a:spcBef>
        <a:spcAft>
          <a:spcPct val="0"/>
        </a:spcAft>
        <a:defRPr sz="3000">
          <a:solidFill>
            <a:schemeClr val="bg1"/>
          </a:solidFill>
          <a:latin typeface="Century Gothic" pitchFamily="34" charset="0"/>
        </a:defRPr>
      </a:lvl2pPr>
      <a:lvl3pPr algn="r" rtl="0" eaLnBrk="0" fontAlgn="base" hangingPunct="0">
        <a:spcBef>
          <a:spcPct val="0"/>
        </a:spcBef>
        <a:spcAft>
          <a:spcPct val="0"/>
        </a:spcAft>
        <a:defRPr sz="3000">
          <a:solidFill>
            <a:schemeClr val="bg1"/>
          </a:solidFill>
          <a:latin typeface="Century Gothic" pitchFamily="34" charset="0"/>
        </a:defRPr>
      </a:lvl3pPr>
      <a:lvl4pPr algn="r" rtl="0" eaLnBrk="0" fontAlgn="base" hangingPunct="0">
        <a:spcBef>
          <a:spcPct val="0"/>
        </a:spcBef>
        <a:spcAft>
          <a:spcPct val="0"/>
        </a:spcAft>
        <a:defRPr sz="3000">
          <a:solidFill>
            <a:schemeClr val="bg1"/>
          </a:solidFill>
          <a:latin typeface="Century Gothic" pitchFamily="34" charset="0"/>
        </a:defRPr>
      </a:lvl4pPr>
      <a:lvl5pPr algn="r" rtl="0" eaLnBrk="0" fontAlgn="base" hangingPunct="0">
        <a:spcBef>
          <a:spcPct val="0"/>
        </a:spcBef>
        <a:spcAft>
          <a:spcPct val="0"/>
        </a:spcAft>
        <a:defRPr sz="3000">
          <a:solidFill>
            <a:schemeClr val="bg1"/>
          </a:solidFill>
          <a:latin typeface="Century Gothic" pitchFamily="34" charset="0"/>
        </a:defRPr>
      </a:lvl5pPr>
      <a:lvl6pPr marL="457200" algn="r" rtl="0" fontAlgn="base">
        <a:spcBef>
          <a:spcPct val="0"/>
        </a:spcBef>
        <a:spcAft>
          <a:spcPct val="0"/>
        </a:spcAft>
        <a:defRPr sz="3000">
          <a:solidFill>
            <a:schemeClr val="bg1"/>
          </a:solidFill>
          <a:latin typeface="Century Gothic" pitchFamily="34" charset="0"/>
        </a:defRPr>
      </a:lvl6pPr>
      <a:lvl7pPr marL="914400" algn="r" rtl="0" fontAlgn="base">
        <a:spcBef>
          <a:spcPct val="0"/>
        </a:spcBef>
        <a:spcAft>
          <a:spcPct val="0"/>
        </a:spcAft>
        <a:defRPr sz="3000">
          <a:solidFill>
            <a:schemeClr val="bg1"/>
          </a:solidFill>
          <a:latin typeface="Century Gothic" pitchFamily="34" charset="0"/>
        </a:defRPr>
      </a:lvl7pPr>
      <a:lvl8pPr marL="1371600" algn="r" rtl="0" fontAlgn="base">
        <a:spcBef>
          <a:spcPct val="0"/>
        </a:spcBef>
        <a:spcAft>
          <a:spcPct val="0"/>
        </a:spcAft>
        <a:defRPr sz="3000">
          <a:solidFill>
            <a:schemeClr val="bg1"/>
          </a:solidFill>
          <a:latin typeface="Century Gothic" pitchFamily="34" charset="0"/>
        </a:defRPr>
      </a:lvl8pPr>
      <a:lvl9pPr marL="1828800" algn="r" rtl="0" fontAlgn="base">
        <a:spcBef>
          <a:spcPct val="0"/>
        </a:spcBef>
        <a:spcAft>
          <a:spcPct val="0"/>
        </a:spcAft>
        <a:defRPr sz="3000">
          <a:solidFill>
            <a:schemeClr val="bg1"/>
          </a:solidFill>
          <a:latin typeface="Century Gothic" pitchFamily="34" charset="0"/>
        </a:defRPr>
      </a:lvl9pPr>
    </p:titleStyle>
    <p:bodyStyle>
      <a:lvl1pPr marL="342900" indent="-342900" algn="l" rtl="0" eaLnBrk="0" fontAlgn="base" hangingPunct="0">
        <a:spcBef>
          <a:spcPts val="2400"/>
        </a:spcBef>
        <a:spcAft>
          <a:spcPct val="0"/>
        </a:spcAft>
        <a:buClr>
          <a:srgbClr val="A30000"/>
        </a:buClr>
        <a:buChar char="•"/>
        <a:defRPr sz="3000">
          <a:solidFill>
            <a:srgbClr val="1C1C1C"/>
          </a:solidFill>
          <a:latin typeface="+mn-lt"/>
          <a:ea typeface="+mn-ea"/>
          <a:cs typeface="+mn-cs"/>
        </a:defRPr>
      </a:lvl1pPr>
      <a:lvl2pPr marL="742950" indent="-285750" algn="l" rtl="0" eaLnBrk="0" fontAlgn="base" hangingPunct="0">
        <a:spcBef>
          <a:spcPts val="1800"/>
        </a:spcBef>
        <a:spcAft>
          <a:spcPct val="0"/>
        </a:spcAft>
        <a:buClr>
          <a:srgbClr val="A30000"/>
        </a:buClr>
        <a:buFont typeface="Arial" charset="0"/>
        <a:buChar char="–"/>
        <a:defRPr sz="2800">
          <a:solidFill>
            <a:srgbClr val="1C1C1C"/>
          </a:solidFill>
          <a:latin typeface="+mn-lt"/>
        </a:defRPr>
      </a:lvl2pPr>
      <a:lvl3pPr marL="1143000" indent="-228600" algn="l" rtl="0" eaLnBrk="0" fontAlgn="base" hangingPunct="0">
        <a:spcBef>
          <a:spcPts val="1200"/>
        </a:spcBef>
        <a:spcAft>
          <a:spcPct val="0"/>
        </a:spcAft>
        <a:buClr>
          <a:srgbClr val="A30000"/>
        </a:buClr>
        <a:buChar char="•"/>
        <a:defRPr sz="2400">
          <a:solidFill>
            <a:srgbClr val="1C1C1C"/>
          </a:solidFill>
          <a:latin typeface="+mn-lt"/>
        </a:defRPr>
      </a:lvl3pPr>
      <a:lvl4pPr marL="1600200" indent="-228600" algn="l" rtl="0" eaLnBrk="0" fontAlgn="base" hangingPunct="0">
        <a:spcBef>
          <a:spcPct val="20000"/>
        </a:spcBef>
        <a:spcAft>
          <a:spcPct val="0"/>
        </a:spcAft>
        <a:buClr>
          <a:srgbClr val="A30000"/>
        </a:buClr>
        <a:buFont typeface="Arial" charset="0"/>
        <a:buChar char="–"/>
        <a:defRPr sz="2000">
          <a:solidFill>
            <a:srgbClr val="1C1C1C"/>
          </a:solidFill>
          <a:latin typeface="+mn-lt"/>
        </a:defRPr>
      </a:lvl4pPr>
      <a:lvl5pPr marL="2057400" indent="-228600" algn="l" rtl="0" eaLnBrk="0" fontAlgn="base" hangingPunct="0">
        <a:spcBef>
          <a:spcPct val="20000"/>
        </a:spcBef>
        <a:spcAft>
          <a:spcPct val="0"/>
        </a:spcAft>
        <a:buClr>
          <a:srgbClr val="A30000"/>
        </a:buClr>
        <a:buFont typeface="Arial" charset="0"/>
        <a:buChar char="»"/>
        <a:defRPr sz="2000">
          <a:solidFill>
            <a:srgbClr val="1C1C1C"/>
          </a:solidFill>
          <a:latin typeface="+mn-lt"/>
        </a:defRPr>
      </a:lvl5pPr>
      <a:lvl6pPr marL="2514600" indent="-228600" algn="l" rtl="0" fontAlgn="base">
        <a:spcBef>
          <a:spcPct val="20000"/>
        </a:spcBef>
        <a:spcAft>
          <a:spcPct val="0"/>
        </a:spcAft>
        <a:buClr>
          <a:srgbClr val="A30000"/>
        </a:buClr>
        <a:buFont typeface="Arial" charset="0"/>
        <a:buChar char="»"/>
        <a:defRPr sz="2000">
          <a:solidFill>
            <a:srgbClr val="646464"/>
          </a:solidFill>
          <a:latin typeface="+mn-lt"/>
        </a:defRPr>
      </a:lvl6pPr>
      <a:lvl7pPr marL="2971800" indent="-228600" algn="l" rtl="0" fontAlgn="base">
        <a:spcBef>
          <a:spcPct val="20000"/>
        </a:spcBef>
        <a:spcAft>
          <a:spcPct val="0"/>
        </a:spcAft>
        <a:buClr>
          <a:srgbClr val="A30000"/>
        </a:buClr>
        <a:buFont typeface="Arial" charset="0"/>
        <a:buChar char="»"/>
        <a:defRPr sz="2000">
          <a:solidFill>
            <a:srgbClr val="646464"/>
          </a:solidFill>
          <a:latin typeface="+mn-lt"/>
        </a:defRPr>
      </a:lvl7pPr>
      <a:lvl8pPr marL="3429000" indent="-228600" algn="l" rtl="0" fontAlgn="base">
        <a:spcBef>
          <a:spcPct val="20000"/>
        </a:spcBef>
        <a:spcAft>
          <a:spcPct val="0"/>
        </a:spcAft>
        <a:buClr>
          <a:srgbClr val="A30000"/>
        </a:buClr>
        <a:buFont typeface="Arial" charset="0"/>
        <a:buChar char="»"/>
        <a:defRPr sz="2000">
          <a:solidFill>
            <a:srgbClr val="646464"/>
          </a:solidFill>
          <a:latin typeface="+mn-lt"/>
        </a:defRPr>
      </a:lvl8pPr>
      <a:lvl9pPr marL="3886200" indent="-228600" algn="l" rtl="0" fontAlgn="base">
        <a:spcBef>
          <a:spcPct val="20000"/>
        </a:spcBef>
        <a:spcAft>
          <a:spcPct val="0"/>
        </a:spcAft>
        <a:buClr>
          <a:srgbClr val="A30000"/>
        </a:buClr>
        <a:buFont typeface="Arial" charset="0"/>
        <a:buChar char="»"/>
        <a:defRPr sz="2000">
          <a:solidFill>
            <a:srgbClr val="646464"/>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6.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28.tiff"/></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Lesson 5:</a:t>
            </a:r>
            <a:br>
              <a:rPr lang="en-US" dirty="0" smtClean="0"/>
            </a:br>
            <a:r>
              <a:rPr lang="en-US" dirty="0" smtClean="0"/>
              <a:t>Scene Safety </a:t>
            </a:r>
            <a:endParaRPr lang="en-US" dirty="0"/>
          </a:p>
        </p:txBody>
      </p:sp>
      <p:sp>
        <p:nvSpPr>
          <p:cNvPr id="4" name="Footer Placeholder 3"/>
          <p:cNvSpPr>
            <a:spLocks noGrp="1"/>
          </p:cNvSpPr>
          <p:nvPr>
            <p:ph type="ftr" sz="quarter" idx="3"/>
          </p:nvPr>
        </p:nvSpPr>
        <p:spPr/>
        <p:txBody>
          <a:bodyPr/>
          <a:lstStyle/>
          <a:p>
            <a:endParaRPr lang="en-US" dirty="0"/>
          </a:p>
        </p:txBody>
      </p:sp>
      <p:sp>
        <p:nvSpPr>
          <p:cNvPr id="5" name="Slide Number Placeholder 5"/>
          <p:cNvSpPr>
            <a:spLocks noGrp="1"/>
          </p:cNvSpPr>
          <p:nvPr>
            <p:ph type="sldNum" sz="quarter" idx="4"/>
          </p:nvPr>
        </p:nvSpPr>
        <p:spPr>
          <a:xfrm>
            <a:off x="8394192" y="6492875"/>
            <a:ext cx="731520" cy="347472"/>
          </a:xfrm>
        </p:spPr>
        <p:txBody>
          <a:body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0</a:t>
            </a:fld>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 r="618" b="21187"/>
          <a:stretch/>
        </p:blipFill>
        <p:spPr>
          <a:xfrm>
            <a:off x="7376707" y="1053694"/>
            <a:ext cx="1772056" cy="1048156"/>
          </a:xfrm>
          <a:prstGeom prst="rect">
            <a:avLst/>
          </a:prstGeom>
          <a:ln>
            <a:noFill/>
          </a:ln>
        </p:spPr>
      </p:pic>
    </p:spTree>
    <p:extLst>
      <p:ext uri="{BB962C8B-B14F-4D97-AF65-F5344CB8AC3E}">
        <p14:creationId xmlns:p14="http://schemas.microsoft.com/office/powerpoint/2010/main" val="3277272659"/>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MUTCD Section 6I.05 – Use of </a:t>
            </a:r>
            <a:br>
              <a:rPr lang="en-US" dirty="0"/>
            </a:br>
            <a:r>
              <a:rPr lang="en-US" dirty="0"/>
              <a:t>Emergency-Vehicle Lighting</a:t>
            </a:r>
          </a:p>
        </p:txBody>
      </p:sp>
      <p:sp>
        <p:nvSpPr>
          <p:cNvPr id="6" name="Content Placeholder 5"/>
          <p:cNvSpPr>
            <a:spLocks noGrp="1"/>
          </p:cNvSpPr>
          <p:nvPr>
            <p:ph idx="1"/>
          </p:nvPr>
        </p:nvSpPr>
        <p:spPr/>
        <p:txBody>
          <a:bodyPr/>
          <a:lstStyle/>
          <a:p>
            <a:r>
              <a:rPr lang="en-US" dirty="0"/>
              <a:t>Once good traffic control is established, </a:t>
            </a:r>
            <a:r>
              <a:rPr lang="en-US" dirty="0" smtClean="0"/>
              <a:t>the MUTCD recommends </a:t>
            </a:r>
            <a:r>
              <a:rPr lang="en-US" dirty="0"/>
              <a:t>reducing the amount of </a:t>
            </a:r>
            <a:r>
              <a:rPr lang="en-US" dirty="0" smtClean="0"/>
              <a:t>emergency-vehicle lighting</a:t>
            </a:r>
            <a:endParaRPr lang="en-US" dirty="0"/>
          </a:p>
          <a:p>
            <a:pPr lvl="1"/>
            <a:r>
              <a:rPr lang="en-US" dirty="0" smtClean="0"/>
              <a:t>Public </a:t>
            </a:r>
            <a:r>
              <a:rPr lang="en-US" dirty="0"/>
              <a:t>safety agencies should examine their policies on the use of emergency-vehicle lighting with the intent of reducing the use of this lighting as much as possible while not endangering those at the </a:t>
            </a:r>
            <a:r>
              <a:rPr lang="en-US" dirty="0" smtClean="0"/>
              <a:t>scene</a:t>
            </a:r>
            <a:endParaRPr lang="en-US" dirty="0"/>
          </a:p>
          <a:p>
            <a:endParaRPr lang="en-US" dirty="0"/>
          </a:p>
        </p:txBody>
      </p:sp>
      <p:sp>
        <p:nvSpPr>
          <p:cNvPr id="4" name="Footer Placeholder 3"/>
          <p:cNvSpPr>
            <a:spLocks noGrp="1"/>
          </p:cNvSpPr>
          <p:nvPr>
            <p:ph type="ftr" sz="quarter" idx="3"/>
          </p:nvPr>
        </p:nvSpPr>
        <p:spPr/>
        <p:txBody>
          <a:bodyPr/>
          <a:lstStyle/>
          <a:p>
            <a:pPr eaLnBrk="0" fontAlgn="base" hangingPunct="0">
              <a:spcBef>
                <a:spcPct val="0"/>
              </a:spcBef>
              <a:spcAft>
                <a:spcPct val="0"/>
              </a:spcAft>
            </a:pPr>
            <a:endParaRPr lang="en-US" dirty="0"/>
          </a:p>
        </p:txBody>
      </p:sp>
      <p:sp>
        <p:nvSpPr>
          <p:cNvPr id="7" name="TextBox 6"/>
          <p:cNvSpPr txBox="1"/>
          <p:nvPr/>
        </p:nvSpPr>
        <p:spPr>
          <a:xfrm>
            <a:off x="0" y="184773"/>
            <a:ext cx="2212848" cy="553998"/>
          </a:xfrm>
          <a:prstGeom prst="rect">
            <a:avLst/>
          </a:prstGeom>
          <a:noFill/>
        </p:spPr>
        <p:txBody>
          <a:bodyPr wrap="square" rtlCol="0" anchor="ctr">
            <a:spAutoFit/>
          </a:bodyPr>
          <a:lstStyle/>
          <a:p>
            <a:pPr algn="ctr"/>
            <a:r>
              <a:rPr lang="en-US" sz="3000" dirty="0" smtClean="0">
                <a:solidFill>
                  <a:schemeClr val="bg1"/>
                </a:solidFill>
              </a:rPr>
              <a:t>Lesson</a:t>
            </a:r>
            <a:r>
              <a:rPr lang="en-US" sz="3000" baseline="0" dirty="0" smtClean="0">
                <a:solidFill>
                  <a:schemeClr val="bg1"/>
                </a:solidFill>
              </a:rPr>
              <a:t> 5</a:t>
            </a:r>
            <a:endParaRPr lang="en-US" sz="3000" dirty="0">
              <a:solidFill>
                <a:schemeClr val="bg1"/>
              </a:solidFill>
            </a:endParaRPr>
          </a:p>
        </p:txBody>
      </p:sp>
      <p:sp>
        <p:nvSpPr>
          <p:cNvPr id="8" name="Slide Number Placeholder 5"/>
          <p:cNvSpPr>
            <a:spLocks noGrp="1"/>
          </p:cNvSpPr>
          <p:nvPr>
            <p:ph type="sldNum" sz="quarter" idx="4"/>
          </p:nvPr>
        </p:nvSpPr>
        <p:spPr>
          <a:xfrm>
            <a:off x="8394192" y="6492875"/>
            <a:ext cx="731520" cy="347472"/>
          </a:xfrm>
        </p:spPr>
        <p:txBody>
          <a:body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9</a:t>
            </a:fld>
            <a:endParaRPr lang="en-US" dirty="0"/>
          </a:p>
        </p:txBody>
      </p:sp>
    </p:spTree>
    <p:extLst>
      <p:ext uri="{BB962C8B-B14F-4D97-AF65-F5344CB8AC3E}">
        <p14:creationId xmlns:p14="http://schemas.microsoft.com/office/powerpoint/2010/main" val="29020399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Responder Visibility</a:t>
            </a:r>
            <a:endParaRPr lang="en-US" dirty="0"/>
          </a:p>
        </p:txBody>
      </p:sp>
      <p:sp>
        <p:nvSpPr>
          <p:cNvPr id="3" name="Content Placeholder 2"/>
          <p:cNvSpPr>
            <a:spLocks noGrp="1"/>
          </p:cNvSpPr>
          <p:nvPr>
            <p:ph idx="1"/>
          </p:nvPr>
        </p:nvSpPr>
        <p:spPr/>
        <p:txBody>
          <a:bodyPr>
            <a:normAutofit/>
          </a:bodyPr>
          <a:lstStyle/>
          <a:p>
            <a:pPr marL="0" indent="0">
              <a:buNone/>
            </a:pPr>
            <a:r>
              <a:rPr lang="en-US" b="1" dirty="0" smtClean="0">
                <a:solidFill>
                  <a:srgbClr val="A30000"/>
                </a:solidFill>
              </a:rPr>
              <a:t>MUTCD Section </a:t>
            </a:r>
            <a:r>
              <a:rPr lang="en-US" b="1" dirty="0">
                <a:solidFill>
                  <a:srgbClr val="A30000"/>
                </a:solidFill>
              </a:rPr>
              <a:t>6D.03 states:</a:t>
            </a:r>
          </a:p>
          <a:p>
            <a:pPr marL="400050" lvl="1" indent="0">
              <a:buNone/>
            </a:pPr>
            <a:r>
              <a:rPr lang="en-US" sz="3000" dirty="0" smtClean="0"/>
              <a:t>All </a:t>
            </a:r>
            <a:r>
              <a:rPr lang="en-US" sz="3000" dirty="0"/>
              <a:t>workers, including emergency responders, within the right-of-way of a roadway who are exposed either to traffic (vehicles using the highway for purposes of travel) or to work vehicles and construction equipment </a:t>
            </a:r>
            <a:r>
              <a:rPr lang="en-US" sz="3000" b="1" dirty="0" smtClean="0"/>
              <a:t>SHALL</a:t>
            </a:r>
            <a:r>
              <a:rPr lang="en-US" sz="3000" dirty="0" smtClean="0"/>
              <a:t> wear high</a:t>
            </a:r>
            <a:r>
              <a:rPr lang="en-US" sz="3000" dirty="0"/>
              <a:t>-visibility safety </a:t>
            </a:r>
            <a:r>
              <a:rPr lang="en-US" sz="3000" dirty="0" smtClean="0"/>
              <a:t>apparel…</a:t>
            </a:r>
            <a:endParaRPr lang="en-US" sz="3000" dirty="0"/>
          </a:p>
          <a:p>
            <a:endParaRPr lang="en-US" dirty="0"/>
          </a:p>
        </p:txBody>
      </p:sp>
      <p:sp>
        <p:nvSpPr>
          <p:cNvPr id="5" name="Footer Placeholder 4"/>
          <p:cNvSpPr>
            <a:spLocks noGrp="1"/>
          </p:cNvSpPr>
          <p:nvPr>
            <p:ph type="ftr" sz="quarter" idx="3"/>
          </p:nvPr>
        </p:nvSpPr>
        <p:spPr/>
        <p:txBody>
          <a:bodyPr/>
          <a:lstStyle/>
          <a:p>
            <a:pPr eaLnBrk="0" fontAlgn="base" hangingPunct="0">
              <a:spcBef>
                <a:spcPct val="0"/>
              </a:spcBef>
              <a:spcAft>
                <a:spcPct val="0"/>
              </a:spcAft>
            </a:pPr>
            <a:endParaRPr lang="en-US" dirty="0"/>
          </a:p>
        </p:txBody>
      </p:sp>
      <p:sp>
        <p:nvSpPr>
          <p:cNvPr id="6" name="TextBox 5"/>
          <p:cNvSpPr txBox="1"/>
          <p:nvPr/>
        </p:nvSpPr>
        <p:spPr>
          <a:xfrm>
            <a:off x="0" y="184773"/>
            <a:ext cx="2212848" cy="553998"/>
          </a:xfrm>
          <a:prstGeom prst="rect">
            <a:avLst/>
          </a:prstGeom>
          <a:noFill/>
        </p:spPr>
        <p:txBody>
          <a:bodyPr wrap="square" rtlCol="0" anchor="ctr">
            <a:spAutoFit/>
          </a:bodyPr>
          <a:lstStyle/>
          <a:p>
            <a:pPr algn="ctr"/>
            <a:r>
              <a:rPr lang="en-US" sz="3000" dirty="0" smtClean="0">
                <a:solidFill>
                  <a:schemeClr val="bg1"/>
                </a:solidFill>
              </a:rPr>
              <a:t>Lesson</a:t>
            </a:r>
            <a:r>
              <a:rPr lang="en-US" sz="3000" baseline="0" dirty="0" smtClean="0">
                <a:solidFill>
                  <a:schemeClr val="bg1"/>
                </a:solidFill>
              </a:rPr>
              <a:t> 5</a:t>
            </a:r>
            <a:endParaRPr lang="en-US" sz="3000" dirty="0">
              <a:solidFill>
                <a:schemeClr val="bg1"/>
              </a:solidFill>
            </a:endParaRPr>
          </a:p>
        </p:txBody>
      </p:sp>
      <p:sp>
        <p:nvSpPr>
          <p:cNvPr id="7" name="Slide Number Placeholder 5"/>
          <p:cNvSpPr>
            <a:spLocks noGrp="1"/>
          </p:cNvSpPr>
          <p:nvPr>
            <p:ph type="sldNum" sz="quarter" idx="4"/>
          </p:nvPr>
        </p:nvSpPr>
        <p:spPr>
          <a:xfrm>
            <a:off x="8394192" y="6492875"/>
            <a:ext cx="731520" cy="347472"/>
          </a:xfrm>
        </p:spPr>
        <p:txBody>
          <a:body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10</a:t>
            </a:fld>
            <a:endParaRPr lang="en-US" dirty="0"/>
          </a:p>
        </p:txBody>
      </p:sp>
    </p:spTree>
    <p:extLst>
      <p:ext uri="{BB962C8B-B14F-4D97-AF65-F5344CB8AC3E}">
        <p14:creationId xmlns:p14="http://schemas.microsoft.com/office/powerpoint/2010/main" val="13955281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Emergency Responder </a:t>
            </a:r>
            <a:br>
              <a:rPr lang="en-US" dirty="0" smtClean="0"/>
            </a:br>
            <a:r>
              <a:rPr lang="en-US" dirty="0" smtClean="0"/>
              <a:t>High-Visibility Safety Apparel</a:t>
            </a:r>
            <a:endParaRPr lang="en-US" dirty="0"/>
          </a:p>
        </p:txBody>
      </p:sp>
      <p:sp>
        <p:nvSpPr>
          <p:cNvPr id="6" name="Content Placeholder 5"/>
          <p:cNvSpPr>
            <a:spLocks noGrp="1"/>
          </p:cNvSpPr>
          <p:nvPr>
            <p:ph idx="1"/>
          </p:nvPr>
        </p:nvSpPr>
        <p:spPr>
          <a:xfrm>
            <a:off x="365760" y="1353312"/>
            <a:ext cx="8412480" cy="2456688"/>
          </a:xfrm>
        </p:spPr>
        <p:txBody>
          <a:bodyPr>
            <a:normAutofit fontScale="77500" lnSpcReduction="20000"/>
          </a:bodyPr>
          <a:lstStyle/>
          <a:p>
            <a:r>
              <a:rPr lang="en-US" dirty="0" smtClean="0"/>
              <a:t>Must </a:t>
            </a:r>
            <a:r>
              <a:rPr lang="en-US" dirty="0"/>
              <a:t>meet, and be labeled as </a:t>
            </a:r>
            <a:r>
              <a:rPr lang="en-US" dirty="0" smtClean="0"/>
              <a:t>meeting </a:t>
            </a:r>
            <a:r>
              <a:rPr lang="en-US" dirty="0"/>
              <a:t>one of two </a:t>
            </a:r>
            <a:r>
              <a:rPr lang="en-US" dirty="0" smtClean="0"/>
              <a:t>standards:</a:t>
            </a:r>
            <a:endParaRPr lang="en-US" dirty="0"/>
          </a:p>
          <a:p>
            <a:pPr lvl="1"/>
            <a:r>
              <a:rPr lang="en-US" dirty="0"/>
              <a:t>ANSI/ISEA </a:t>
            </a:r>
            <a:r>
              <a:rPr lang="en-US" dirty="0" smtClean="0"/>
              <a:t>107, Standard Performance for:</a:t>
            </a:r>
          </a:p>
          <a:p>
            <a:pPr lvl="2"/>
            <a:r>
              <a:rPr lang="en-US" sz="2600" dirty="0" smtClean="0"/>
              <a:t>Class II </a:t>
            </a:r>
          </a:p>
          <a:p>
            <a:pPr lvl="2"/>
            <a:r>
              <a:rPr lang="en-US" sz="2600" dirty="0" smtClean="0"/>
              <a:t>Class III</a:t>
            </a:r>
          </a:p>
          <a:p>
            <a:pPr lvl="1"/>
            <a:r>
              <a:rPr lang="en-US" dirty="0" smtClean="0"/>
              <a:t>ANSI/ISEA 207, </a:t>
            </a:r>
            <a:r>
              <a:rPr lang="en-US" dirty="0"/>
              <a:t>Public Safety Vests </a:t>
            </a:r>
          </a:p>
          <a:p>
            <a:endParaRPr lang="en-US" dirty="0"/>
          </a:p>
          <a:p>
            <a:endParaRPr lang="en-US" dirty="0"/>
          </a:p>
        </p:txBody>
      </p:sp>
      <p:sp>
        <p:nvSpPr>
          <p:cNvPr id="4" name="Footer Placeholder 3"/>
          <p:cNvSpPr>
            <a:spLocks noGrp="1"/>
          </p:cNvSpPr>
          <p:nvPr>
            <p:ph type="ftr" sz="quarter" idx="3"/>
          </p:nvPr>
        </p:nvSpPr>
        <p:spPr/>
        <p:txBody>
          <a:bodyPr/>
          <a:lstStyle/>
          <a:p>
            <a:pPr eaLnBrk="0" fontAlgn="base" hangingPunct="0">
              <a:spcBef>
                <a:spcPct val="0"/>
              </a:spcBef>
              <a:spcAft>
                <a:spcPct val="0"/>
              </a:spcAft>
            </a:pPr>
            <a:endParaRPr lang="en-US" dirty="0"/>
          </a:p>
        </p:txBody>
      </p:sp>
      <p:pic>
        <p:nvPicPr>
          <p:cNvPr id="10" name="Picture 5" descr="Figure 4"/>
          <p:cNvPicPr>
            <a:picLocks noChangeAspect="1" noChangeArrowheads="1"/>
          </p:cNvPicPr>
          <p:nvPr/>
        </p:nvPicPr>
        <p:blipFill>
          <a:blip r:embed="rId3" cstate="print"/>
          <a:srcRect/>
          <a:stretch>
            <a:fillRect/>
          </a:stretch>
        </p:blipFill>
        <p:spPr bwMode="auto">
          <a:xfrm>
            <a:off x="7871454" y="4005072"/>
            <a:ext cx="967746" cy="2286000"/>
          </a:xfrm>
          <a:prstGeom prst="rect">
            <a:avLst/>
          </a:prstGeom>
          <a:noFill/>
          <a:ln w="9525">
            <a:noFill/>
            <a:miter lim="800000"/>
            <a:headEnd/>
            <a:tailEnd/>
          </a:ln>
        </p:spPr>
      </p:pic>
      <p:sp>
        <p:nvSpPr>
          <p:cNvPr id="11" name="TextBox 10"/>
          <p:cNvSpPr txBox="1"/>
          <p:nvPr/>
        </p:nvSpPr>
        <p:spPr>
          <a:xfrm>
            <a:off x="0" y="184773"/>
            <a:ext cx="2212848" cy="553998"/>
          </a:xfrm>
          <a:prstGeom prst="rect">
            <a:avLst/>
          </a:prstGeom>
          <a:noFill/>
        </p:spPr>
        <p:txBody>
          <a:bodyPr wrap="square" rtlCol="0" anchor="ctr">
            <a:spAutoFit/>
          </a:bodyPr>
          <a:lstStyle/>
          <a:p>
            <a:pPr algn="ctr"/>
            <a:r>
              <a:rPr lang="en-US" sz="3000" dirty="0" smtClean="0">
                <a:solidFill>
                  <a:schemeClr val="bg1"/>
                </a:solidFill>
              </a:rPr>
              <a:t>Lesson</a:t>
            </a:r>
            <a:r>
              <a:rPr lang="en-US" sz="3000" baseline="0" dirty="0" smtClean="0">
                <a:solidFill>
                  <a:schemeClr val="bg1"/>
                </a:solidFill>
              </a:rPr>
              <a:t> 5</a:t>
            </a:r>
            <a:endParaRPr lang="en-US" sz="3000" dirty="0">
              <a:solidFill>
                <a:schemeClr val="bg1"/>
              </a:solidFill>
            </a:endParaRPr>
          </a:p>
        </p:txBody>
      </p:sp>
      <p:sp>
        <p:nvSpPr>
          <p:cNvPr id="12" name="Slide Number Placeholder 5"/>
          <p:cNvSpPr>
            <a:spLocks noGrp="1"/>
          </p:cNvSpPr>
          <p:nvPr>
            <p:ph type="sldNum" sz="quarter" idx="4"/>
          </p:nvPr>
        </p:nvSpPr>
        <p:spPr>
          <a:xfrm>
            <a:off x="8394192" y="6492875"/>
            <a:ext cx="731520" cy="347472"/>
          </a:xfrm>
        </p:spPr>
        <p:txBody>
          <a:body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11</a:t>
            </a:fld>
            <a:endParaRPr lang="en-US" dirty="0"/>
          </a:p>
        </p:txBody>
      </p:sp>
      <p:pic>
        <p:nvPicPr>
          <p:cNvPr id="1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810000"/>
            <a:ext cx="7581900"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04266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365760" y="1170432"/>
            <a:ext cx="4023360" cy="731520"/>
          </a:xfrm>
        </p:spPr>
        <p:txBody>
          <a:bodyPr anchor="t"/>
          <a:lstStyle/>
          <a:p>
            <a:pPr algn="ctr"/>
            <a:r>
              <a:rPr lang="en-US" sz="2300" dirty="0" smtClean="0">
                <a:solidFill>
                  <a:srgbClr val="A30000"/>
                </a:solidFill>
              </a:rPr>
              <a:t>ANSI 107 Class II Vest</a:t>
            </a:r>
            <a:endParaRPr lang="en-US" sz="2300" dirty="0">
              <a:solidFill>
                <a:srgbClr val="A30000"/>
              </a:solidFill>
            </a:endParaRPr>
          </a:p>
        </p:txBody>
      </p:sp>
      <p:sp>
        <p:nvSpPr>
          <p:cNvPr id="7" name="Content Placeholder 6"/>
          <p:cNvSpPr>
            <a:spLocks noGrp="1"/>
          </p:cNvSpPr>
          <p:nvPr>
            <p:ph sz="half" idx="2"/>
          </p:nvPr>
        </p:nvSpPr>
        <p:spPr/>
        <p:txBody>
          <a:bodyPr/>
          <a:lstStyle/>
          <a:p>
            <a:endParaRPr lang="en-US" dirty="0"/>
          </a:p>
        </p:txBody>
      </p:sp>
      <p:sp>
        <p:nvSpPr>
          <p:cNvPr id="8" name="Text Placeholder 7"/>
          <p:cNvSpPr>
            <a:spLocks noGrp="1"/>
          </p:cNvSpPr>
          <p:nvPr>
            <p:ph type="body" sz="quarter" idx="3"/>
          </p:nvPr>
        </p:nvSpPr>
        <p:spPr>
          <a:xfrm>
            <a:off x="4754880" y="1170432"/>
            <a:ext cx="4023360" cy="731520"/>
          </a:xfrm>
        </p:spPr>
        <p:txBody>
          <a:bodyPr anchor="t"/>
          <a:lstStyle/>
          <a:p>
            <a:r>
              <a:rPr lang="en-US" sz="2300" dirty="0" smtClean="0">
                <a:solidFill>
                  <a:srgbClr val="A30000"/>
                </a:solidFill>
              </a:rPr>
              <a:t>ANSI 207 Public Safety Vest</a:t>
            </a:r>
            <a:endParaRPr lang="en-US" sz="2300" dirty="0">
              <a:solidFill>
                <a:srgbClr val="A30000"/>
              </a:solidFill>
            </a:endParaRPr>
          </a:p>
        </p:txBody>
      </p:sp>
      <p:sp>
        <p:nvSpPr>
          <p:cNvPr id="9" name="Content Placeholder 8"/>
          <p:cNvSpPr>
            <a:spLocks noGrp="1"/>
          </p:cNvSpPr>
          <p:nvPr>
            <p:ph sz="quarter" idx="4"/>
          </p:nvPr>
        </p:nvSpPr>
        <p:spPr/>
        <p:txBody>
          <a:bodyPr/>
          <a:lstStyle/>
          <a:p>
            <a:endParaRPr lang="en-US" dirty="0"/>
          </a:p>
        </p:txBody>
      </p:sp>
      <p:sp>
        <p:nvSpPr>
          <p:cNvPr id="5" name="Title 4"/>
          <p:cNvSpPr>
            <a:spLocks noGrp="1"/>
          </p:cNvSpPr>
          <p:nvPr>
            <p:ph type="title"/>
          </p:nvPr>
        </p:nvSpPr>
        <p:spPr/>
        <p:txBody>
          <a:bodyPr/>
          <a:lstStyle/>
          <a:p>
            <a:r>
              <a:rPr lang="en-US" dirty="0" smtClean="0"/>
              <a:t>ANSI 107 vs. ANSI 207</a:t>
            </a:r>
            <a:endParaRPr lang="en-US" dirty="0"/>
          </a:p>
        </p:txBody>
      </p:sp>
      <p:pic>
        <p:nvPicPr>
          <p:cNvPr id="10" name="Picture 4" descr="\\Spock\Departments\Content\SHRP 2\Task 7\Student Powerpoint\Images\Vests_ANSI_107.jpg"/>
          <p:cNvPicPr>
            <a:picLocks noChangeAspect="1" noChangeArrowheads="1"/>
          </p:cNvPicPr>
          <p:nvPr/>
        </p:nvPicPr>
        <p:blipFill rotWithShape="1">
          <a:blip r:embed="rId3" cstate="screen"/>
          <a:srcRect l="3868" t="12132" r="11649" b="13460"/>
          <a:stretch/>
        </p:blipFill>
        <p:spPr bwMode="auto">
          <a:xfrm>
            <a:off x="457200" y="1719072"/>
            <a:ext cx="3840480" cy="4572000"/>
          </a:xfrm>
          <a:prstGeom prst="rect">
            <a:avLst/>
          </a:prstGeom>
          <a:noFill/>
          <a:ln w="9525">
            <a:noFill/>
            <a:miter lim="800000"/>
            <a:headEnd/>
            <a:tailEnd/>
          </a:ln>
        </p:spPr>
      </p:pic>
      <p:pic>
        <p:nvPicPr>
          <p:cNvPr id="11" name="Picture 5" descr="\\Spock\Departments\Content\SHRP 2\Task 7\Student Powerpoint\Images\Vests_ANSI_207.jpg"/>
          <p:cNvPicPr>
            <a:picLocks noChangeAspect="1" noChangeArrowheads="1"/>
          </p:cNvPicPr>
          <p:nvPr/>
        </p:nvPicPr>
        <p:blipFill rotWithShape="1">
          <a:blip r:embed="rId4" cstate="screen"/>
          <a:srcRect l="3276" t="-1" b="9097"/>
          <a:stretch/>
        </p:blipFill>
        <p:spPr bwMode="auto">
          <a:xfrm>
            <a:off x="4846320" y="1719072"/>
            <a:ext cx="3840480" cy="4572000"/>
          </a:xfrm>
          <a:prstGeom prst="rect">
            <a:avLst/>
          </a:prstGeom>
          <a:noFill/>
          <a:ln w="9525">
            <a:noFill/>
            <a:miter lim="800000"/>
            <a:headEnd/>
            <a:tailEnd/>
          </a:ln>
        </p:spPr>
      </p:pic>
      <p:sp>
        <p:nvSpPr>
          <p:cNvPr id="12" name="TextBox 11"/>
          <p:cNvSpPr txBox="1"/>
          <p:nvPr/>
        </p:nvSpPr>
        <p:spPr>
          <a:xfrm>
            <a:off x="4572000" y="5410200"/>
            <a:ext cx="4389120" cy="914400"/>
          </a:xfrm>
          <a:prstGeom prst="roundRect">
            <a:avLst/>
          </a:prstGeom>
          <a:solidFill>
            <a:schemeClr val="bg1"/>
          </a:solidFill>
          <a:ln w="38100">
            <a:solidFill>
              <a:srgbClr val="A30000"/>
            </a:solidFill>
          </a:ln>
          <a:effectLst>
            <a:outerShdw blurRad="50800" dist="38100" dir="2700000" algn="tl" rotWithShape="0">
              <a:prstClr val="black">
                <a:alpha val="40000"/>
              </a:prstClr>
            </a:outerShdw>
          </a:effectLst>
        </p:spPr>
        <p:txBody>
          <a:bodyPr wrap="square">
            <a:spAutoFit/>
          </a:bodyPr>
          <a:lstStyle/>
          <a:p>
            <a:pPr algn="ctr" eaLnBrk="0" fontAlgn="base" hangingPunct="0">
              <a:spcBef>
                <a:spcPct val="0"/>
              </a:spcBef>
              <a:spcAft>
                <a:spcPct val="0"/>
              </a:spcAft>
              <a:defRPr/>
            </a:pPr>
            <a:r>
              <a:rPr lang="en-US" sz="2400" dirty="0">
                <a:solidFill>
                  <a:srgbClr val="1C1C1C"/>
                </a:solidFill>
              </a:rPr>
              <a:t>Note shorter length </a:t>
            </a:r>
            <a:r>
              <a:rPr lang="en-US" sz="2400" dirty="0" smtClean="0">
                <a:solidFill>
                  <a:srgbClr val="1C1C1C"/>
                </a:solidFill>
              </a:rPr>
              <a:t>to </a:t>
            </a:r>
            <a:r>
              <a:rPr lang="en-US" sz="2400" dirty="0">
                <a:solidFill>
                  <a:srgbClr val="1C1C1C"/>
                </a:solidFill>
              </a:rPr>
              <a:t>allow access </a:t>
            </a:r>
            <a:r>
              <a:rPr lang="en-US" sz="2400" dirty="0" smtClean="0">
                <a:solidFill>
                  <a:srgbClr val="1C1C1C"/>
                </a:solidFill>
              </a:rPr>
              <a:t>to items </a:t>
            </a:r>
            <a:r>
              <a:rPr lang="en-US" sz="2400" dirty="0">
                <a:solidFill>
                  <a:srgbClr val="1C1C1C"/>
                </a:solidFill>
              </a:rPr>
              <a:t>on belt</a:t>
            </a:r>
          </a:p>
        </p:txBody>
      </p:sp>
      <p:sp>
        <p:nvSpPr>
          <p:cNvPr id="13" name="TextBox 12"/>
          <p:cNvSpPr txBox="1"/>
          <p:nvPr/>
        </p:nvSpPr>
        <p:spPr>
          <a:xfrm>
            <a:off x="0" y="184773"/>
            <a:ext cx="2212848" cy="553998"/>
          </a:xfrm>
          <a:prstGeom prst="rect">
            <a:avLst/>
          </a:prstGeom>
          <a:noFill/>
        </p:spPr>
        <p:txBody>
          <a:bodyPr wrap="square" rtlCol="0" anchor="ctr">
            <a:spAutoFit/>
          </a:bodyPr>
          <a:lstStyle/>
          <a:p>
            <a:pPr algn="ctr"/>
            <a:r>
              <a:rPr lang="en-US" sz="3000" dirty="0" smtClean="0">
                <a:solidFill>
                  <a:schemeClr val="bg1"/>
                </a:solidFill>
              </a:rPr>
              <a:t>Lesson</a:t>
            </a:r>
            <a:r>
              <a:rPr lang="en-US" sz="3000" baseline="0" dirty="0" smtClean="0">
                <a:solidFill>
                  <a:schemeClr val="bg1"/>
                </a:solidFill>
              </a:rPr>
              <a:t> 5</a:t>
            </a:r>
            <a:endParaRPr lang="en-US" sz="3000" dirty="0">
              <a:solidFill>
                <a:schemeClr val="bg1"/>
              </a:solidFill>
            </a:endParaRPr>
          </a:p>
        </p:txBody>
      </p:sp>
      <p:sp>
        <p:nvSpPr>
          <p:cNvPr id="16" name="Slide Number Placeholder 5"/>
          <p:cNvSpPr>
            <a:spLocks noGrp="1"/>
          </p:cNvSpPr>
          <p:nvPr>
            <p:ph type="sldNum" sz="quarter" idx="4"/>
          </p:nvPr>
        </p:nvSpPr>
        <p:spPr>
          <a:xfrm>
            <a:off x="8394192" y="6492875"/>
            <a:ext cx="731520" cy="347472"/>
          </a:xfrm>
        </p:spPr>
        <p:txBody>
          <a:bodyPr anchor="ctr"/>
          <a:lstStyle/>
          <a:p>
            <a:pPr marL="0" indent="0" algn="r" eaLnBrk="0" fontAlgn="base" hangingPunct="0">
              <a:spcBef>
                <a:spcPct val="0"/>
              </a:spcBef>
              <a:spcAft>
                <a:spcPct val="0"/>
              </a:spcAft>
              <a:buNone/>
            </a:pPr>
            <a:r>
              <a:rPr lang="en-US" sz="1200" dirty="0" smtClean="0">
                <a:solidFill>
                  <a:schemeClr val="bg1"/>
                </a:solidFill>
              </a:rPr>
              <a:t>4H-</a:t>
            </a:r>
            <a:fld id="{69408CB4-E6DE-4693-BAB9-2CC31FCB0B0E}" type="slidenum">
              <a:rPr lang="en-US" sz="1200" smtClean="0">
                <a:solidFill>
                  <a:schemeClr val="bg1"/>
                </a:solidFill>
              </a:rPr>
              <a:pPr marL="0" indent="0" algn="r" eaLnBrk="0" fontAlgn="base" hangingPunct="0">
                <a:spcBef>
                  <a:spcPct val="0"/>
                </a:spcBef>
                <a:spcAft>
                  <a:spcPct val="0"/>
                </a:spcAft>
                <a:buNone/>
              </a:pPr>
              <a:t>12</a:t>
            </a:fld>
            <a:endParaRPr lang="en-US" sz="1200" dirty="0">
              <a:solidFill>
                <a:schemeClr val="bg1"/>
              </a:solidFill>
            </a:endParaRPr>
          </a:p>
        </p:txBody>
      </p:sp>
    </p:spTree>
    <p:extLst>
      <p:ext uri="{BB962C8B-B14F-4D97-AF65-F5344CB8AC3E}">
        <p14:creationId xmlns:p14="http://schemas.microsoft.com/office/powerpoint/2010/main" val="142163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MUTCD Section 6D.03 Exceptions</a:t>
            </a:r>
          </a:p>
        </p:txBody>
      </p:sp>
      <p:sp>
        <p:nvSpPr>
          <p:cNvPr id="3" name="Content Placeholder 2"/>
          <p:cNvSpPr>
            <a:spLocks noGrp="1"/>
          </p:cNvSpPr>
          <p:nvPr>
            <p:ph idx="1"/>
          </p:nvPr>
        </p:nvSpPr>
        <p:spPr>
          <a:xfrm>
            <a:off x="365760" y="1353312"/>
            <a:ext cx="8412480" cy="1188720"/>
          </a:xfrm>
        </p:spPr>
        <p:txBody>
          <a:bodyPr>
            <a:normAutofit fontScale="85000" lnSpcReduction="10000"/>
          </a:bodyPr>
          <a:lstStyle/>
          <a:p>
            <a:pPr marL="342900" lvl="1" indent="-342900">
              <a:spcBef>
                <a:spcPts val="2400"/>
              </a:spcBef>
              <a:buFontTx/>
              <a:buChar char="•"/>
            </a:pPr>
            <a:r>
              <a:rPr lang="en-US" sz="3000" dirty="0"/>
              <a:t>Firefighters or other responders </a:t>
            </a:r>
            <a:r>
              <a:rPr lang="en-US" sz="3000" dirty="0" smtClean="0"/>
              <a:t>engaged </a:t>
            </a:r>
            <a:r>
              <a:rPr lang="en-US" sz="3000" dirty="0"/>
              <a:t>in emergency operations that directly expose them to flame, fire</a:t>
            </a:r>
            <a:r>
              <a:rPr lang="en-US" sz="3000"/>
              <a:t>, </a:t>
            </a:r>
            <a:r>
              <a:rPr lang="en-US" sz="3000" smtClean="0"/>
              <a:t>heat, </a:t>
            </a:r>
            <a:r>
              <a:rPr lang="en-US" sz="3000" dirty="0"/>
              <a:t>and/or hazardous materials </a:t>
            </a:r>
          </a:p>
          <a:p>
            <a:endParaRPr lang="en-US" dirty="0"/>
          </a:p>
        </p:txBody>
      </p:sp>
      <p:sp>
        <p:nvSpPr>
          <p:cNvPr id="5" name="Footer Placeholder 4"/>
          <p:cNvSpPr>
            <a:spLocks noGrp="1"/>
          </p:cNvSpPr>
          <p:nvPr>
            <p:ph type="ftr" sz="quarter" idx="3"/>
          </p:nvPr>
        </p:nvSpPr>
        <p:spPr/>
        <p:txBody>
          <a:bodyPr/>
          <a:lstStyle/>
          <a:p>
            <a:pPr eaLnBrk="0" fontAlgn="base" hangingPunct="0">
              <a:spcBef>
                <a:spcPct val="0"/>
              </a:spcBef>
              <a:spcAft>
                <a:spcPct val="0"/>
              </a:spcAft>
            </a:pPr>
            <a:endParaRPr lang="en-US" dirty="0"/>
          </a:p>
        </p:txBody>
      </p:sp>
      <p:pic>
        <p:nvPicPr>
          <p:cNvPr id="6" name="Picture 3"/>
          <p:cNvPicPr>
            <a:picLocks noChangeAspect="1" noChangeArrowheads="1"/>
          </p:cNvPicPr>
          <p:nvPr/>
        </p:nvPicPr>
        <p:blipFill rotWithShape="1">
          <a:blip r:embed="rId3" cstate="screen"/>
          <a:srcRect l="805" t="16438" r="805" b="31012"/>
          <a:stretch/>
        </p:blipFill>
        <p:spPr bwMode="auto">
          <a:xfrm>
            <a:off x="0" y="2819400"/>
            <a:ext cx="9144000" cy="3657472"/>
          </a:xfrm>
          <a:prstGeom prst="rect">
            <a:avLst/>
          </a:prstGeom>
          <a:noFill/>
          <a:ln w="9525">
            <a:noFill/>
            <a:miter lim="800000"/>
            <a:headEnd/>
            <a:tailEnd/>
          </a:ln>
        </p:spPr>
      </p:pic>
      <p:sp>
        <p:nvSpPr>
          <p:cNvPr id="7" name="TextBox 6"/>
          <p:cNvSpPr txBox="1"/>
          <p:nvPr/>
        </p:nvSpPr>
        <p:spPr>
          <a:xfrm>
            <a:off x="0" y="184773"/>
            <a:ext cx="2212848" cy="553998"/>
          </a:xfrm>
          <a:prstGeom prst="rect">
            <a:avLst/>
          </a:prstGeom>
          <a:noFill/>
        </p:spPr>
        <p:txBody>
          <a:bodyPr wrap="square" rtlCol="0" anchor="ctr">
            <a:spAutoFit/>
          </a:bodyPr>
          <a:lstStyle/>
          <a:p>
            <a:pPr algn="ctr"/>
            <a:r>
              <a:rPr lang="en-US" sz="3000" dirty="0" smtClean="0">
                <a:solidFill>
                  <a:schemeClr val="bg1"/>
                </a:solidFill>
              </a:rPr>
              <a:t>Lesson</a:t>
            </a:r>
            <a:r>
              <a:rPr lang="en-US" sz="3000" baseline="0" dirty="0" smtClean="0">
                <a:solidFill>
                  <a:schemeClr val="bg1"/>
                </a:solidFill>
              </a:rPr>
              <a:t> 5</a:t>
            </a:r>
            <a:endParaRPr lang="en-US" sz="3000" dirty="0">
              <a:solidFill>
                <a:schemeClr val="bg1"/>
              </a:solidFill>
            </a:endParaRPr>
          </a:p>
        </p:txBody>
      </p:sp>
      <p:sp>
        <p:nvSpPr>
          <p:cNvPr id="8" name="Slide Number Placeholder 5"/>
          <p:cNvSpPr>
            <a:spLocks noGrp="1"/>
          </p:cNvSpPr>
          <p:nvPr>
            <p:ph type="sldNum" sz="quarter" idx="4"/>
          </p:nvPr>
        </p:nvSpPr>
        <p:spPr>
          <a:xfrm>
            <a:off x="8394192" y="6492875"/>
            <a:ext cx="731520" cy="347472"/>
          </a:xfrm>
        </p:spPr>
        <p:txBody>
          <a:body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13</a:t>
            </a:fld>
            <a:endParaRPr lang="en-US" dirty="0"/>
          </a:p>
        </p:txBody>
      </p:sp>
    </p:spTree>
    <p:extLst>
      <p:ext uri="{BB962C8B-B14F-4D97-AF65-F5344CB8AC3E}">
        <p14:creationId xmlns:p14="http://schemas.microsoft.com/office/powerpoint/2010/main" val="23988793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MUTCD Section 6D.03 Exceptions</a:t>
            </a:r>
          </a:p>
        </p:txBody>
      </p:sp>
      <p:sp>
        <p:nvSpPr>
          <p:cNvPr id="3" name="Content Placeholder 2"/>
          <p:cNvSpPr>
            <a:spLocks noGrp="1"/>
          </p:cNvSpPr>
          <p:nvPr>
            <p:ph idx="1"/>
          </p:nvPr>
        </p:nvSpPr>
        <p:spPr>
          <a:xfrm>
            <a:off x="365760" y="1353312"/>
            <a:ext cx="8412480" cy="1188720"/>
          </a:xfrm>
        </p:spPr>
        <p:txBody>
          <a:bodyPr>
            <a:normAutofit fontScale="92500" lnSpcReduction="10000"/>
          </a:bodyPr>
          <a:lstStyle/>
          <a:p>
            <a:pPr marL="342900" lvl="1" indent="-342900">
              <a:spcBef>
                <a:spcPts val="2400"/>
              </a:spcBef>
              <a:buFontTx/>
              <a:buChar char="•"/>
            </a:pPr>
            <a:r>
              <a:rPr lang="en-US" dirty="0"/>
              <a:t>Law enforcement when actively engaged in potentially confrontational </a:t>
            </a:r>
            <a:r>
              <a:rPr lang="en-US" dirty="0" smtClean="0"/>
              <a:t>law </a:t>
            </a:r>
            <a:r>
              <a:rPr lang="en-US" dirty="0"/>
              <a:t>enforcement </a:t>
            </a:r>
            <a:r>
              <a:rPr lang="en-US" dirty="0" smtClean="0"/>
              <a:t>activities</a:t>
            </a:r>
            <a:r>
              <a:rPr lang="en-US" dirty="0"/>
              <a:t> (i.e., tactical operations) </a:t>
            </a:r>
          </a:p>
          <a:p>
            <a:endParaRPr lang="en-US" dirty="0"/>
          </a:p>
        </p:txBody>
      </p:sp>
      <p:sp>
        <p:nvSpPr>
          <p:cNvPr id="5" name="Footer Placeholder 4"/>
          <p:cNvSpPr>
            <a:spLocks noGrp="1"/>
          </p:cNvSpPr>
          <p:nvPr>
            <p:ph type="ftr" sz="quarter" idx="3"/>
          </p:nvPr>
        </p:nvSpPr>
        <p:spPr/>
        <p:txBody>
          <a:bodyPr/>
          <a:lstStyle/>
          <a:p>
            <a:pPr eaLnBrk="0" fontAlgn="base" hangingPunct="0">
              <a:spcBef>
                <a:spcPct val="0"/>
              </a:spcBef>
              <a:spcAft>
                <a:spcPct val="0"/>
              </a:spcAft>
            </a:pPr>
            <a:endParaRPr lang="en-US" dirty="0"/>
          </a:p>
        </p:txBody>
      </p:sp>
      <p:pic>
        <p:nvPicPr>
          <p:cNvPr id="6" name="Picture 4" descr="BlockShadow_ZeroBuffer_3.jpg"/>
          <p:cNvPicPr>
            <a:picLocks noChangeAspect="1"/>
          </p:cNvPicPr>
          <p:nvPr/>
        </p:nvPicPr>
        <p:blipFill rotWithShape="1">
          <a:blip r:embed="rId3" cstate="screen"/>
          <a:srcRect l="2720" t="12781" b="35464"/>
          <a:stretch/>
        </p:blipFill>
        <p:spPr bwMode="auto">
          <a:xfrm>
            <a:off x="0" y="2819400"/>
            <a:ext cx="9144000" cy="3657600"/>
          </a:xfrm>
          <a:prstGeom prst="rect">
            <a:avLst/>
          </a:prstGeom>
          <a:noFill/>
          <a:ln w="9525">
            <a:noFill/>
            <a:miter lim="800000"/>
            <a:headEnd/>
            <a:tailEnd/>
          </a:ln>
        </p:spPr>
      </p:pic>
      <p:sp>
        <p:nvSpPr>
          <p:cNvPr id="7" name="TextBox 6"/>
          <p:cNvSpPr txBox="1"/>
          <p:nvPr/>
        </p:nvSpPr>
        <p:spPr>
          <a:xfrm>
            <a:off x="0" y="184773"/>
            <a:ext cx="2212848" cy="553998"/>
          </a:xfrm>
          <a:prstGeom prst="rect">
            <a:avLst/>
          </a:prstGeom>
          <a:noFill/>
        </p:spPr>
        <p:txBody>
          <a:bodyPr wrap="square" rtlCol="0" anchor="ctr">
            <a:spAutoFit/>
          </a:bodyPr>
          <a:lstStyle/>
          <a:p>
            <a:pPr algn="ctr"/>
            <a:r>
              <a:rPr lang="en-US" sz="3000" dirty="0" smtClean="0">
                <a:solidFill>
                  <a:schemeClr val="bg1"/>
                </a:solidFill>
              </a:rPr>
              <a:t>Lesson</a:t>
            </a:r>
            <a:r>
              <a:rPr lang="en-US" sz="3000" baseline="0" dirty="0" smtClean="0">
                <a:solidFill>
                  <a:schemeClr val="bg1"/>
                </a:solidFill>
              </a:rPr>
              <a:t> 5</a:t>
            </a:r>
            <a:endParaRPr lang="en-US" sz="3000" dirty="0">
              <a:solidFill>
                <a:schemeClr val="bg1"/>
              </a:solidFill>
            </a:endParaRPr>
          </a:p>
        </p:txBody>
      </p:sp>
      <p:sp>
        <p:nvSpPr>
          <p:cNvPr id="8" name="Slide Number Placeholder 5"/>
          <p:cNvSpPr>
            <a:spLocks noGrp="1"/>
          </p:cNvSpPr>
          <p:nvPr>
            <p:ph type="sldNum" sz="quarter" idx="4"/>
          </p:nvPr>
        </p:nvSpPr>
        <p:spPr>
          <a:xfrm>
            <a:off x="8394192" y="6492875"/>
            <a:ext cx="731520" cy="347472"/>
          </a:xfrm>
        </p:spPr>
        <p:txBody>
          <a:body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14</a:t>
            </a:fld>
            <a:endParaRPr lang="en-US" dirty="0"/>
          </a:p>
        </p:txBody>
      </p:sp>
    </p:spTree>
    <p:extLst>
      <p:ext uri="{BB962C8B-B14F-4D97-AF65-F5344CB8AC3E}">
        <p14:creationId xmlns:p14="http://schemas.microsoft.com/office/powerpoint/2010/main" val="40935772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 Timeline</a:t>
            </a:r>
            <a:endParaRPr lang="en-US" dirty="0"/>
          </a:p>
        </p:txBody>
      </p:sp>
      <p:sp>
        <p:nvSpPr>
          <p:cNvPr id="5" name="Footer Placeholder 4"/>
          <p:cNvSpPr>
            <a:spLocks noGrp="1"/>
          </p:cNvSpPr>
          <p:nvPr>
            <p:ph type="ftr" sz="quarter" idx="3"/>
          </p:nvPr>
        </p:nvSpPr>
        <p:spPr/>
        <p:txBody>
          <a:bodyPr/>
          <a:lstStyle/>
          <a:p>
            <a:pPr eaLnBrk="0" fontAlgn="base" hangingPunct="0">
              <a:spcBef>
                <a:spcPct val="0"/>
              </a:spcBef>
              <a:spcAft>
                <a:spcPct val="0"/>
              </a:spcAft>
            </a:pPr>
            <a:endParaRPr lang="en-US" dirty="0"/>
          </a:p>
        </p:txBody>
      </p:sp>
      <p:pic>
        <p:nvPicPr>
          <p:cNvPr id="8" name="Picture 2" descr="C:\Users\kbelmore\Desktop\43709 FHWA IDIQ\SHRP2 TIM Responder Training\Training Materials\Graphics and Pictures\TIM Timeline\TIM_timeline061913_OPT2-1_v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8328" y="987552"/>
            <a:ext cx="8556265" cy="54864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0" y="184773"/>
            <a:ext cx="2212848" cy="553998"/>
          </a:xfrm>
          <a:prstGeom prst="rect">
            <a:avLst/>
          </a:prstGeom>
          <a:noFill/>
        </p:spPr>
        <p:txBody>
          <a:bodyPr wrap="square" rtlCol="0" anchor="ctr">
            <a:spAutoFit/>
          </a:bodyPr>
          <a:lstStyle/>
          <a:p>
            <a:pPr algn="ctr"/>
            <a:r>
              <a:rPr lang="en-US" sz="3000" dirty="0" smtClean="0">
                <a:solidFill>
                  <a:schemeClr val="bg1"/>
                </a:solidFill>
              </a:rPr>
              <a:t>Lesson</a:t>
            </a:r>
            <a:r>
              <a:rPr lang="en-US" sz="3000" baseline="0" dirty="0" smtClean="0">
                <a:solidFill>
                  <a:schemeClr val="bg1"/>
                </a:solidFill>
              </a:rPr>
              <a:t> 5</a:t>
            </a:r>
            <a:endParaRPr lang="en-US" sz="3000" dirty="0">
              <a:solidFill>
                <a:schemeClr val="bg1"/>
              </a:solidFill>
            </a:endParaRPr>
          </a:p>
        </p:txBody>
      </p:sp>
      <p:sp>
        <p:nvSpPr>
          <p:cNvPr id="12" name="Slide Number Placeholder 5"/>
          <p:cNvSpPr>
            <a:spLocks noGrp="1"/>
          </p:cNvSpPr>
          <p:nvPr>
            <p:ph type="sldNum" sz="quarter" idx="4"/>
          </p:nvPr>
        </p:nvSpPr>
        <p:spPr>
          <a:xfrm>
            <a:off x="8394192" y="6492875"/>
            <a:ext cx="731520" cy="347472"/>
          </a:xfrm>
        </p:spPr>
        <p:txBody>
          <a:body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15</a:t>
            </a:fld>
            <a:endParaRPr lang="en-US" dirty="0"/>
          </a:p>
        </p:txBody>
      </p:sp>
      <p:pic>
        <p:nvPicPr>
          <p:cNvPr id="13" name="Picture 2" descr="C:\Users\kbelmore\Desktop\43709 FHWA IDIQ\SHRP2 TTT\Training Materials\Graphics and Pictures\TIM Timeline\TIM Timeline - Top Only - 052113.png"/>
          <p:cNvPicPr>
            <a:picLocks noChangeAspect="1" noChangeArrowheads="1"/>
          </p:cNvPicPr>
          <p:nvPr/>
        </p:nvPicPr>
        <p:blipFill rotWithShape="1">
          <a:blip r:embed="rId4">
            <a:extLst>
              <a:ext uri="{28A0092B-C50C-407E-A947-70E740481C1C}">
                <a14:useLocalDpi xmlns:a14="http://schemas.microsoft.com/office/drawing/2010/main" val="0"/>
              </a:ext>
            </a:extLst>
          </a:blip>
          <a:srcRect l="34904" t="54383" r="11409" b="23848"/>
          <a:stretch/>
        </p:blipFill>
        <p:spPr bwMode="auto">
          <a:xfrm>
            <a:off x="3364523" y="2209800"/>
            <a:ext cx="5703278" cy="1371600"/>
          </a:xfrm>
          <a:prstGeom prst="roundRect">
            <a:avLst/>
          </a:prstGeom>
          <a:noFill/>
          <a:ln w="25400">
            <a:solidFill>
              <a:srgbClr val="FF9900"/>
            </a:solidFill>
          </a:ln>
          <a:extLst>
            <a:ext uri="{909E8E84-426E-40DD-AFC4-6F175D3DCCD1}">
              <a14:hiddenFill xmlns:a14="http://schemas.microsoft.com/office/drawing/2010/main">
                <a:solidFill>
                  <a:srgbClr val="FFFFFF"/>
                </a:solidFill>
              </a14:hiddenFill>
            </a:ext>
          </a:extLst>
        </p:spPr>
      </p:pic>
      <p:sp>
        <p:nvSpPr>
          <p:cNvPr id="14" name="Rounded Rectangle 13"/>
          <p:cNvSpPr/>
          <p:nvPr/>
        </p:nvSpPr>
        <p:spPr bwMode="auto">
          <a:xfrm>
            <a:off x="3276600" y="4114800"/>
            <a:ext cx="4587240" cy="868680"/>
          </a:xfrm>
          <a:prstGeom prst="roundRect">
            <a:avLst/>
          </a:prstGeom>
          <a:solidFill>
            <a:srgbClr val="FF9900">
              <a:alpha val="24706"/>
            </a:srgbClr>
          </a:solidFill>
          <a:ln w="25400" cap="flat" cmpd="sng" algn="ctr">
            <a:solidFill>
              <a:srgbClr val="FF99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b="1" dirty="0" smtClean="0">
              <a:solidFill>
                <a:schemeClr val="bg1"/>
              </a:solidFill>
            </a:endParaRPr>
          </a:p>
        </p:txBody>
      </p:sp>
    </p:spTree>
    <p:extLst>
      <p:ext uri="{BB962C8B-B14F-4D97-AF65-F5344CB8AC3E}">
        <p14:creationId xmlns:p14="http://schemas.microsoft.com/office/powerpoint/2010/main" val="417478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Lesson 6:</a:t>
            </a:r>
            <a:br>
              <a:rPr lang="en-US" dirty="0" smtClean="0"/>
            </a:br>
            <a:r>
              <a:rPr lang="en-US" dirty="0" smtClean="0"/>
              <a:t>Command Responsibilities</a:t>
            </a:r>
            <a:endParaRPr lang="en-US" dirty="0"/>
          </a:p>
        </p:txBody>
      </p:sp>
      <p:sp>
        <p:nvSpPr>
          <p:cNvPr id="3" name="Footer Placeholder 2"/>
          <p:cNvSpPr>
            <a:spLocks noGrp="1"/>
          </p:cNvSpPr>
          <p:nvPr>
            <p:ph type="ftr" sz="quarter" idx="3"/>
          </p:nvPr>
        </p:nvSpPr>
        <p:spPr/>
        <p:txBody>
          <a:bodyPr/>
          <a:lstStyle/>
          <a:p>
            <a:pPr eaLnBrk="0" fontAlgn="base" hangingPunct="0">
              <a:spcBef>
                <a:spcPct val="0"/>
              </a:spcBef>
              <a:spcAft>
                <a:spcPct val="0"/>
              </a:spcAft>
            </a:pPr>
            <a:endParaRPr lang="en-US" dirty="0"/>
          </a:p>
        </p:txBody>
      </p:sp>
      <p:sp>
        <p:nvSpPr>
          <p:cNvPr id="5" name="Slide Number Placeholder 5"/>
          <p:cNvSpPr>
            <a:spLocks noGrp="1"/>
          </p:cNvSpPr>
          <p:nvPr>
            <p:ph type="sldNum" sz="quarter" idx="4"/>
          </p:nvPr>
        </p:nvSpPr>
        <p:spPr>
          <a:xfrm>
            <a:off x="8394192" y="6492875"/>
            <a:ext cx="731520" cy="347472"/>
          </a:xfrm>
        </p:spPr>
        <p:txBody>
          <a:body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16</a:t>
            </a:fld>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 r="618" b="21187"/>
          <a:stretch/>
        </p:blipFill>
        <p:spPr>
          <a:xfrm>
            <a:off x="7376707" y="1053694"/>
            <a:ext cx="1772056" cy="1048156"/>
          </a:xfrm>
          <a:prstGeom prst="rect">
            <a:avLst/>
          </a:prstGeom>
          <a:ln>
            <a:noFill/>
          </a:ln>
        </p:spPr>
      </p:pic>
    </p:spTree>
    <p:extLst>
      <p:ext uri="{BB962C8B-B14F-4D97-AF65-F5344CB8AC3E}">
        <p14:creationId xmlns:p14="http://schemas.microsoft.com/office/powerpoint/2010/main" val="2200267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Lesson Objectives</a:t>
            </a:r>
            <a:endParaRPr lang="en-US" dirty="0"/>
          </a:p>
        </p:txBody>
      </p:sp>
      <p:sp>
        <p:nvSpPr>
          <p:cNvPr id="6" name="Content Placeholder 5"/>
          <p:cNvSpPr>
            <a:spLocks noGrp="1"/>
          </p:cNvSpPr>
          <p:nvPr>
            <p:ph idx="1"/>
          </p:nvPr>
        </p:nvSpPr>
        <p:spPr/>
        <p:txBody>
          <a:bodyPr>
            <a:normAutofit fontScale="92500"/>
          </a:bodyPr>
          <a:lstStyle/>
          <a:p>
            <a:pPr marL="0" indent="0">
              <a:buNone/>
            </a:pPr>
            <a:r>
              <a:rPr lang="en-US" sz="2800" dirty="0"/>
              <a:t>At the conclusion of this lesson, </a:t>
            </a:r>
            <a:r>
              <a:rPr lang="en-US" sz="2800" dirty="0" smtClean="0"/>
              <a:t>participants </a:t>
            </a:r>
            <a:r>
              <a:rPr lang="en-US" sz="2800" dirty="0"/>
              <a:t>will be able to</a:t>
            </a:r>
            <a:r>
              <a:rPr lang="en-US" sz="2800" dirty="0" smtClean="0"/>
              <a:t>:</a:t>
            </a:r>
          </a:p>
          <a:p>
            <a:pPr marL="514350" indent="-514350">
              <a:buFont typeface="+mj-lt"/>
              <a:buAutoNum type="arabicPeriod"/>
            </a:pPr>
            <a:r>
              <a:rPr lang="en-US" sz="2800" dirty="0" smtClean="0"/>
              <a:t>Describe both the need and the requirements for establishing and participating in the Incident Command System (ICS)</a:t>
            </a:r>
          </a:p>
          <a:p>
            <a:pPr marL="514350" indent="-514350">
              <a:buFont typeface="+mj-lt"/>
              <a:buAutoNum type="arabicPeriod"/>
            </a:pPr>
            <a:r>
              <a:rPr lang="en-US" sz="2800" dirty="0" smtClean="0"/>
              <a:t>Describe when it is appropriate to implement Unified Command </a:t>
            </a:r>
          </a:p>
          <a:p>
            <a:pPr marL="514350" indent="-514350">
              <a:buFont typeface="+mj-lt"/>
              <a:buAutoNum type="arabicPeriod"/>
            </a:pPr>
            <a:r>
              <a:rPr lang="en-US" sz="2800" dirty="0" smtClean="0"/>
              <a:t>Identify the need for and use of Staging Areas </a:t>
            </a:r>
            <a:endParaRPr lang="en-US" sz="2800" dirty="0"/>
          </a:p>
          <a:p>
            <a:endParaRPr lang="en-US" dirty="0"/>
          </a:p>
        </p:txBody>
      </p:sp>
      <p:sp>
        <p:nvSpPr>
          <p:cNvPr id="4" name="Footer Placeholder 3"/>
          <p:cNvSpPr>
            <a:spLocks noGrp="1"/>
          </p:cNvSpPr>
          <p:nvPr>
            <p:ph type="ftr" sz="quarter" idx="3"/>
          </p:nvPr>
        </p:nvSpPr>
        <p:spPr/>
        <p:txBody>
          <a:bodyPr/>
          <a:lstStyle/>
          <a:p>
            <a:pPr eaLnBrk="0" fontAlgn="base" hangingPunct="0">
              <a:spcBef>
                <a:spcPct val="0"/>
              </a:spcBef>
              <a:spcAft>
                <a:spcPct val="0"/>
              </a:spcAft>
            </a:pPr>
            <a:endParaRPr lang="en-US" dirty="0"/>
          </a:p>
        </p:txBody>
      </p:sp>
      <p:sp>
        <p:nvSpPr>
          <p:cNvPr id="7" name="TextBox 6"/>
          <p:cNvSpPr txBox="1"/>
          <p:nvPr/>
        </p:nvSpPr>
        <p:spPr>
          <a:xfrm>
            <a:off x="0" y="184773"/>
            <a:ext cx="2212848" cy="553998"/>
          </a:xfrm>
          <a:prstGeom prst="rect">
            <a:avLst/>
          </a:prstGeom>
          <a:noFill/>
        </p:spPr>
        <p:txBody>
          <a:bodyPr wrap="square" rtlCol="0" anchor="ctr">
            <a:spAutoFit/>
          </a:bodyPr>
          <a:lstStyle/>
          <a:p>
            <a:pPr algn="ctr"/>
            <a:r>
              <a:rPr lang="en-US" sz="3000" dirty="0" smtClean="0">
                <a:solidFill>
                  <a:schemeClr val="bg1"/>
                </a:solidFill>
              </a:rPr>
              <a:t>Lesson</a:t>
            </a:r>
            <a:r>
              <a:rPr lang="en-US" sz="3000" baseline="0" dirty="0" smtClean="0">
                <a:solidFill>
                  <a:schemeClr val="bg1"/>
                </a:solidFill>
              </a:rPr>
              <a:t> 6</a:t>
            </a:r>
            <a:endParaRPr lang="en-US" sz="3000" dirty="0">
              <a:solidFill>
                <a:schemeClr val="bg1"/>
              </a:solidFill>
            </a:endParaRPr>
          </a:p>
        </p:txBody>
      </p:sp>
      <p:sp>
        <p:nvSpPr>
          <p:cNvPr id="8" name="Slide Number Placeholder 5"/>
          <p:cNvSpPr>
            <a:spLocks noGrp="1"/>
          </p:cNvSpPr>
          <p:nvPr>
            <p:ph type="sldNum" sz="quarter" idx="4"/>
          </p:nvPr>
        </p:nvSpPr>
        <p:spPr>
          <a:xfrm>
            <a:off x="8394192" y="6492875"/>
            <a:ext cx="731520" cy="347472"/>
          </a:xfrm>
        </p:spPr>
        <p:txBody>
          <a:body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17</a:t>
            </a:fld>
            <a:endParaRPr lang="en-US" dirty="0"/>
          </a:p>
        </p:txBody>
      </p:sp>
    </p:spTree>
    <p:extLst>
      <p:ext uri="{BB962C8B-B14F-4D97-AF65-F5344CB8AC3E}">
        <p14:creationId xmlns:p14="http://schemas.microsoft.com/office/powerpoint/2010/main" val="502480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Incident Command System (ICS)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Standardized, on-scene, all-hazards incident management concept</a:t>
            </a:r>
          </a:p>
          <a:p>
            <a:r>
              <a:rPr lang="en-US" dirty="0" smtClean="0"/>
              <a:t>Allows users to adopt an organizational structure for handling an incident without being hindered by jurisdictional boundaries </a:t>
            </a:r>
          </a:p>
          <a:p>
            <a:r>
              <a:rPr lang="en-US" dirty="0" smtClean="0"/>
              <a:t>Goals of ICS:</a:t>
            </a:r>
          </a:p>
          <a:p>
            <a:pPr lvl="1"/>
            <a:r>
              <a:rPr lang="en-US" dirty="0" smtClean="0"/>
              <a:t>Safety of responders and others</a:t>
            </a:r>
          </a:p>
          <a:p>
            <a:pPr lvl="1"/>
            <a:r>
              <a:rPr lang="en-US" dirty="0" smtClean="0"/>
              <a:t>Achievement of tactical objectives</a:t>
            </a:r>
          </a:p>
          <a:p>
            <a:pPr lvl="1"/>
            <a:r>
              <a:rPr lang="en-US" dirty="0" smtClean="0"/>
              <a:t>Efficient use of resources</a:t>
            </a:r>
            <a:endParaRPr lang="en-US" dirty="0"/>
          </a:p>
        </p:txBody>
      </p:sp>
      <p:sp>
        <p:nvSpPr>
          <p:cNvPr id="5" name="Footer Placeholder 4"/>
          <p:cNvSpPr>
            <a:spLocks noGrp="1"/>
          </p:cNvSpPr>
          <p:nvPr>
            <p:ph type="ftr" sz="quarter" idx="3"/>
          </p:nvPr>
        </p:nvSpPr>
        <p:spPr/>
        <p:txBody>
          <a:bodyPr/>
          <a:lstStyle/>
          <a:p>
            <a:pPr eaLnBrk="0" fontAlgn="base" hangingPunct="0">
              <a:spcBef>
                <a:spcPct val="0"/>
              </a:spcBef>
              <a:spcAft>
                <a:spcPct val="0"/>
              </a:spcAft>
            </a:pPr>
            <a:endParaRPr lang="en-US" dirty="0"/>
          </a:p>
        </p:txBody>
      </p:sp>
      <p:sp>
        <p:nvSpPr>
          <p:cNvPr id="6" name="TextBox 5"/>
          <p:cNvSpPr txBox="1"/>
          <p:nvPr/>
        </p:nvSpPr>
        <p:spPr>
          <a:xfrm>
            <a:off x="0" y="184773"/>
            <a:ext cx="2212848" cy="553998"/>
          </a:xfrm>
          <a:prstGeom prst="rect">
            <a:avLst/>
          </a:prstGeom>
          <a:noFill/>
        </p:spPr>
        <p:txBody>
          <a:bodyPr wrap="square" rtlCol="0" anchor="ctr">
            <a:spAutoFit/>
          </a:bodyPr>
          <a:lstStyle/>
          <a:p>
            <a:pPr algn="ctr"/>
            <a:r>
              <a:rPr lang="en-US" sz="3000" dirty="0" smtClean="0">
                <a:solidFill>
                  <a:schemeClr val="bg1"/>
                </a:solidFill>
              </a:rPr>
              <a:t>Lesson</a:t>
            </a:r>
            <a:r>
              <a:rPr lang="en-US" sz="3000" baseline="0" dirty="0" smtClean="0">
                <a:solidFill>
                  <a:schemeClr val="bg1"/>
                </a:solidFill>
              </a:rPr>
              <a:t> 6</a:t>
            </a:r>
            <a:endParaRPr lang="en-US" sz="3000" dirty="0">
              <a:solidFill>
                <a:schemeClr val="bg1"/>
              </a:solidFill>
            </a:endParaRPr>
          </a:p>
        </p:txBody>
      </p:sp>
      <p:sp>
        <p:nvSpPr>
          <p:cNvPr id="7" name="Slide Number Placeholder 5"/>
          <p:cNvSpPr>
            <a:spLocks noGrp="1"/>
          </p:cNvSpPr>
          <p:nvPr>
            <p:ph type="sldNum" sz="quarter" idx="4"/>
          </p:nvPr>
        </p:nvSpPr>
        <p:spPr>
          <a:xfrm>
            <a:off x="8394192" y="6492875"/>
            <a:ext cx="731520" cy="347472"/>
          </a:xfrm>
        </p:spPr>
        <p:txBody>
          <a:body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18</a:t>
            </a:fld>
            <a:endParaRPr lang="en-US" dirty="0"/>
          </a:p>
        </p:txBody>
      </p:sp>
    </p:spTree>
    <p:extLst>
      <p:ext uri="{BB962C8B-B14F-4D97-AF65-F5344CB8AC3E}">
        <p14:creationId xmlns:p14="http://schemas.microsoft.com/office/powerpoint/2010/main" val="19016537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Lesson Objectives</a:t>
            </a:r>
            <a:endParaRPr lang="en-US" dirty="0"/>
          </a:p>
        </p:txBody>
      </p:sp>
      <p:sp>
        <p:nvSpPr>
          <p:cNvPr id="6" name="Content Placeholder 5"/>
          <p:cNvSpPr>
            <a:spLocks noGrp="1"/>
          </p:cNvSpPr>
          <p:nvPr>
            <p:ph idx="1"/>
          </p:nvPr>
        </p:nvSpPr>
        <p:spPr/>
        <p:txBody>
          <a:bodyPr>
            <a:normAutofit/>
          </a:bodyPr>
          <a:lstStyle/>
          <a:p>
            <a:pPr marL="0" indent="0">
              <a:buNone/>
            </a:pPr>
            <a:r>
              <a:rPr lang="en-US" sz="2800" dirty="0" smtClean="0"/>
              <a:t>At the conclusion of this lesson, participants will be able to:</a:t>
            </a:r>
          </a:p>
          <a:p>
            <a:pPr marL="514350" indent="-514350">
              <a:buFont typeface="+mj-lt"/>
              <a:buAutoNum type="arabicPeriod"/>
            </a:pPr>
            <a:r>
              <a:rPr lang="en-US" sz="2800" dirty="0" smtClean="0"/>
              <a:t>Describe how emergency vehicle markings can improve scene safety</a:t>
            </a:r>
          </a:p>
          <a:p>
            <a:pPr marL="514350" indent="-514350">
              <a:buFont typeface="+mj-lt"/>
              <a:buAutoNum type="arabicPeriod"/>
            </a:pPr>
            <a:r>
              <a:rPr lang="en-US" sz="2800" dirty="0" smtClean="0"/>
              <a:t>Describe recommendations for emergency-vehicle lighting as set forth in the MUTCD</a:t>
            </a:r>
          </a:p>
          <a:p>
            <a:pPr marL="514350" indent="-514350">
              <a:buFont typeface="+mj-lt"/>
              <a:buAutoNum type="arabicPeriod"/>
            </a:pPr>
            <a:r>
              <a:rPr lang="en-US" sz="2800" dirty="0" smtClean="0"/>
              <a:t>Describe high-visibility safety apparel requirements for incident responders </a:t>
            </a:r>
          </a:p>
          <a:p>
            <a:endParaRPr lang="en-US" sz="2600" dirty="0"/>
          </a:p>
        </p:txBody>
      </p:sp>
      <p:sp>
        <p:nvSpPr>
          <p:cNvPr id="4" name="Footer Placeholder 3"/>
          <p:cNvSpPr>
            <a:spLocks noGrp="1"/>
          </p:cNvSpPr>
          <p:nvPr>
            <p:ph type="ftr" sz="quarter" idx="3"/>
          </p:nvPr>
        </p:nvSpPr>
        <p:spPr/>
        <p:txBody>
          <a:bodyPr/>
          <a:lstStyle/>
          <a:p>
            <a:endParaRPr lang="en-US" dirty="0"/>
          </a:p>
        </p:txBody>
      </p:sp>
      <p:sp>
        <p:nvSpPr>
          <p:cNvPr id="7" name="TextBox 6"/>
          <p:cNvSpPr txBox="1"/>
          <p:nvPr/>
        </p:nvSpPr>
        <p:spPr>
          <a:xfrm>
            <a:off x="0" y="184773"/>
            <a:ext cx="2212848" cy="553998"/>
          </a:xfrm>
          <a:prstGeom prst="rect">
            <a:avLst/>
          </a:prstGeom>
          <a:noFill/>
        </p:spPr>
        <p:txBody>
          <a:bodyPr wrap="square" rtlCol="0" anchor="ctr">
            <a:spAutoFit/>
          </a:bodyPr>
          <a:lstStyle/>
          <a:p>
            <a:pPr algn="ctr"/>
            <a:r>
              <a:rPr lang="en-US" sz="3000" dirty="0" smtClean="0">
                <a:solidFill>
                  <a:schemeClr val="bg1"/>
                </a:solidFill>
              </a:rPr>
              <a:t>Lesson</a:t>
            </a:r>
            <a:r>
              <a:rPr lang="en-US" sz="3000" baseline="0" dirty="0" smtClean="0">
                <a:solidFill>
                  <a:schemeClr val="bg1"/>
                </a:solidFill>
              </a:rPr>
              <a:t> 5</a:t>
            </a:r>
            <a:endParaRPr lang="en-US" sz="3000" dirty="0">
              <a:solidFill>
                <a:schemeClr val="bg1"/>
              </a:solidFill>
            </a:endParaRPr>
          </a:p>
        </p:txBody>
      </p:sp>
      <p:sp>
        <p:nvSpPr>
          <p:cNvPr id="8" name="Slide Number Placeholder 5"/>
          <p:cNvSpPr>
            <a:spLocks noGrp="1"/>
          </p:cNvSpPr>
          <p:nvPr>
            <p:ph type="sldNum" sz="quarter" idx="4"/>
          </p:nvPr>
        </p:nvSpPr>
        <p:spPr>
          <a:xfrm>
            <a:off x="8394192" y="6492875"/>
            <a:ext cx="731520" cy="347472"/>
          </a:xfrm>
        </p:spPr>
        <p:txBody>
          <a:body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1</a:t>
            </a:fld>
            <a:endParaRPr lang="en-US" dirty="0"/>
          </a:p>
        </p:txBody>
      </p:sp>
    </p:spTree>
    <p:extLst>
      <p:ext uri="{BB962C8B-B14F-4D97-AF65-F5344CB8AC3E}">
        <p14:creationId xmlns:p14="http://schemas.microsoft.com/office/powerpoint/2010/main" val="151619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ICS and MUTCD Chapter 6I</a:t>
            </a:r>
            <a:endParaRPr lang="en-US" dirty="0"/>
          </a:p>
        </p:txBody>
      </p:sp>
      <p:sp>
        <p:nvSpPr>
          <p:cNvPr id="3" name="Content Placeholder 2"/>
          <p:cNvSpPr>
            <a:spLocks noGrp="1"/>
          </p:cNvSpPr>
          <p:nvPr>
            <p:ph idx="1"/>
          </p:nvPr>
        </p:nvSpPr>
        <p:spPr>
          <a:xfrm>
            <a:off x="365760" y="1353312"/>
            <a:ext cx="4206240" cy="4754880"/>
          </a:xfrm>
        </p:spPr>
        <p:txBody>
          <a:bodyPr>
            <a:normAutofit fontScale="77500" lnSpcReduction="20000"/>
          </a:bodyPr>
          <a:lstStyle/>
          <a:p>
            <a:pPr marL="0" indent="0">
              <a:buNone/>
            </a:pPr>
            <a:r>
              <a:rPr lang="en-US" b="1" dirty="0">
                <a:solidFill>
                  <a:srgbClr val="A30000"/>
                </a:solidFill>
              </a:rPr>
              <a:t>Section 6I.01 </a:t>
            </a:r>
            <a:r>
              <a:rPr lang="en-US" b="1" dirty="0" smtClean="0">
                <a:solidFill>
                  <a:srgbClr val="A30000"/>
                </a:solidFill>
              </a:rPr>
              <a:t>– General</a:t>
            </a:r>
            <a:endParaRPr lang="en-US" b="1" dirty="0">
              <a:solidFill>
                <a:srgbClr val="A30000"/>
              </a:solidFill>
            </a:endParaRPr>
          </a:p>
          <a:p>
            <a:r>
              <a:rPr lang="en-US" dirty="0" smtClean="0"/>
              <a:t>The </a:t>
            </a:r>
            <a:r>
              <a:rPr lang="en-US" dirty="0"/>
              <a:t>National Incident Management System (NIMS) requires the use of </a:t>
            </a:r>
            <a:r>
              <a:rPr lang="en-US" dirty="0" smtClean="0"/>
              <a:t>ICS at </a:t>
            </a:r>
            <a:r>
              <a:rPr lang="en-US" dirty="0"/>
              <a:t>traffic incident management </a:t>
            </a:r>
            <a:r>
              <a:rPr lang="en-US" dirty="0" smtClean="0"/>
              <a:t>scenes</a:t>
            </a:r>
            <a:endParaRPr lang="en-US" dirty="0"/>
          </a:p>
          <a:p>
            <a:r>
              <a:rPr lang="en-US" dirty="0" smtClean="0"/>
              <a:t>A </a:t>
            </a:r>
            <a:r>
              <a:rPr lang="en-US" dirty="0"/>
              <a:t>traffic incident is an emergency road user occurrence, a natural disaster, or other unplanned event </a:t>
            </a:r>
            <a:r>
              <a:rPr lang="en-US" dirty="0" smtClean="0"/>
              <a:t>that affects </a:t>
            </a:r>
            <a:r>
              <a:rPr lang="en-US" dirty="0"/>
              <a:t>or impedes the normal flow of </a:t>
            </a:r>
            <a:r>
              <a:rPr lang="en-US" dirty="0" smtClean="0"/>
              <a:t>traffic</a:t>
            </a:r>
            <a:endParaRPr lang="en-US" dirty="0"/>
          </a:p>
        </p:txBody>
      </p:sp>
      <p:sp>
        <p:nvSpPr>
          <p:cNvPr id="5" name="Footer Placeholder 4"/>
          <p:cNvSpPr>
            <a:spLocks noGrp="1"/>
          </p:cNvSpPr>
          <p:nvPr>
            <p:ph type="ftr" sz="quarter" idx="3"/>
          </p:nvPr>
        </p:nvSpPr>
        <p:spPr/>
        <p:txBody>
          <a:bodyPr/>
          <a:lstStyle/>
          <a:p>
            <a:pPr eaLnBrk="0" fontAlgn="base" hangingPunct="0">
              <a:spcBef>
                <a:spcPct val="0"/>
              </a:spcBef>
              <a:spcAft>
                <a:spcPct val="0"/>
              </a:spcAft>
            </a:pPr>
            <a:endParaRPr lang="en-US" dirty="0"/>
          </a:p>
        </p:txBody>
      </p:sp>
      <p:pic>
        <p:nvPicPr>
          <p:cNvPr id="6" name="Picture 4" descr="MUTCD2009_Cover"/>
          <p:cNvPicPr>
            <a:picLocks noChangeAspect="1" noChangeArrowheads="1"/>
          </p:cNvPicPr>
          <p:nvPr/>
        </p:nvPicPr>
        <p:blipFill>
          <a:blip r:embed="rId3" cstate="screen"/>
          <a:srcRect/>
          <a:stretch>
            <a:fillRect/>
          </a:stretch>
        </p:blipFill>
        <p:spPr bwMode="auto">
          <a:xfrm>
            <a:off x="5010912" y="1170432"/>
            <a:ext cx="3950475" cy="5120640"/>
          </a:xfrm>
          <a:prstGeom prst="rect">
            <a:avLst/>
          </a:prstGeom>
          <a:noFill/>
          <a:ln w="9525">
            <a:noFill/>
            <a:miter lim="800000"/>
            <a:headEnd/>
            <a:tailEnd/>
          </a:ln>
          <a:effectLst>
            <a:outerShdw blurRad="50800" dist="38100" dir="8100000" algn="tr" rotWithShape="0">
              <a:prstClr val="black">
                <a:alpha val="40000"/>
              </a:prstClr>
            </a:outerShdw>
          </a:effectLst>
        </p:spPr>
      </p:pic>
      <p:sp>
        <p:nvSpPr>
          <p:cNvPr id="7" name="TextBox 6"/>
          <p:cNvSpPr txBox="1"/>
          <p:nvPr/>
        </p:nvSpPr>
        <p:spPr>
          <a:xfrm>
            <a:off x="0" y="184773"/>
            <a:ext cx="2212848" cy="553998"/>
          </a:xfrm>
          <a:prstGeom prst="rect">
            <a:avLst/>
          </a:prstGeom>
          <a:noFill/>
        </p:spPr>
        <p:txBody>
          <a:bodyPr wrap="square" rtlCol="0" anchor="ctr">
            <a:spAutoFit/>
          </a:bodyPr>
          <a:lstStyle/>
          <a:p>
            <a:pPr algn="ctr"/>
            <a:r>
              <a:rPr lang="en-US" sz="3000" dirty="0" smtClean="0">
                <a:solidFill>
                  <a:schemeClr val="bg1"/>
                </a:solidFill>
              </a:rPr>
              <a:t>Lesson</a:t>
            </a:r>
            <a:r>
              <a:rPr lang="en-US" sz="3000" baseline="0" dirty="0" smtClean="0">
                <a:solidFill>
                  <a:schemeClr val="bg1"/>
                </a:solidFill>
              </a:rPr>
              <a:t> 6</a:t>
            </a:r>
            <a:endParaRPr lang="en-US" sz="3000" dirty="0">
              <a:solidFill>
                <a:schemeClr val="bg1"/>
              </a:solidFill>
            </a:endParaRPr>
          </a:p>
        </p:txBody>
      </p:sp>
      <p:sp>
        <p:nvSpPr>
          <p:cNvPr id="8" name="Slide Number Placeholder 5"/>
          <p:cNvSpPr>
            <a:spLocks noGrp="1"/>
          </p:cNvSpPr>
          <p:nvPr>
            <p:ph type="sldNum" sz="quarter" idx="4"/>
          </p:nvPr>
        </p:nvSpPr>
        <p:spPr>
          <a:xfrm>
            <a:off x="8394192" y="6492875"/>
            <a:ext cx="731520" cy="347472"/>
          </a:xfrm>
        </p:spPr>
        <p:txBody>
          <a:body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19</a:t>
            </a:fld>
            <a:endParaRPr lang="en-US" dirty="0"/>
          </a:p>
        </p:txBody>
      </p:sp>
    </p:spTree>
    <p:extLst>
      <p:ext uri="{BB962C8B-B14F-4D97-AF65-F5344CB8AC3E}">
        <p14:creationId xmlns:p14="http://schemas.microsoft.com/office/powerpoint/2010/main" val="39024544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Command Structures</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b="1" dirty="0">
                <a:solidFill>
                  <a:srgbClr val="A30000"/>
                </a:solidFill>
              </a:rPr>
              <a:t>Single Command</a:t>
            </a:r>
          </a:p>
          <a:p>
            <a:r>
              <a:rPr lang="en-US" dirty="0"/>
              <a:t>Incident Commander has complete responsibility for incident management</a:t>
            </a:r>
          </a:p>
          <a:p>
            <a:pPr marL="0" indent="0">
              <a:buNone/>
            </a:pPr>
            <a:r>
              <a:rPr lang="en-US" b="1" dirty="0">
                <a:solidFill>
                  <a:srgbClr val="A30000"/>
                </a:solidFill>
              </a:rPr>
              <a:t>Unified Command</a:t>
            </a:r>
          </a:p>
          <a:p>
            <a:r>
              <a:rPr lang="en-US" dirty="0"/>
              <a:t>Utilized when incidents require multi-jurisdictional or multi-agency response</a:t>
            </a:r>
          </a:p>
          <a:p>
            <a:r>
              <a:rPr lang="en-US" dirty="0"/>
              <a:t>Allows all agencies to:</a:t>
            </a:r>
          </a:p>
          <a:p>
            <a:pPr lvl="1"/>
            <a:r>
              <a:rPr lang="en-US" dirty="0"/>
              <a:t>Work together without affecting authority, </a:t>
            </a:r>
            <a:r>
              <a:rPr lang="en-US" dirty="0" smtClean="0"/>
              <a:t>responsibility, </a:t>
            </a:r>
            <a:r>
              <a:rPr lang="en-US" dirty="0"/>
              <a:t>or accountability</a:t>
            </a:r>
          </a:p>
          <a:p>
            <a:pPr lvl="1"/>
            <a:r>
              <a:rPr lang="en-US" dirty="0"/>
              <a:t>Manage an incident together by establishing a common set of incident objectives and strategies</a:t>
            </a:r>
          </a:p>
          <a:p>
            <a:endParaRPr lang="en-US" dirty="0"/>
          </a:p>
        </p:txBody>
      </p:sp>
      <p:sp>
        <p:nvSpPr>
          <p:cNvPr id="5" name="Footer Placeholder 4"/>
          <p:cNvSpPr>
            <a:spLocks noGrp="1"/>
          </p:cNvSpPr>
          <p:nvPr>
            <p:ph type="ftr" sz="quarter" idx="3"/>
          </p:nvPr>
        </p:nvSpPr>
        <p:spPr/>
        <p:txBody>
          <a:bodyPr/>
          <a:lstStyle/>
          <a:p>
            <a:pPr eaLnBrk="0" fontAlgn="base" hangingPunct="0">
              <a:spcBef>
                <a:spcPct val="0"/>
              </a:spcBef>
              <a:spcAft>
                <a:spcPct val="0"/>
              </a:spcAft>
            </a:pPr>
            <a:endParaRPr lang="en-US" dirty="0"/>
          </a:p>
        </p:txBody>
      </p:sp>
      <p:sp>
        <p:nvSpPr>
          <p:cNvPr id="6" name="TextBox 5"/>
          <p:cNvSpPr txBox="1"/>
          <p:nvPr/>
        </p:nvSpPr>
        <p:spPr>
          <a:xfrm>
            <a:off x="0" y="184773"/>
            <a:ext cx="2212848" cy="553998"/>
          </a:xfrm>
          <a:prstGeom prst="rect">
            <a:avLst/>
          </a:prstGeom>
          <a:noFill/>
        </p:spPr>
        <p:txBody>
          <a:bodyPr wrap="square" rtlCol="0" anchor="ctr">
            <a:spAutoFit/>
          </a:bodyPr>
          <a:lstStyle/>
          <a:p>
            <a:pPr algn="ctr"/>
            <a:r>
              <a:rPr lang="en-US" sz="3000" dirty="0" smtClean="0">
                <a:solidFill>
                  <a:schemeClr val="bg1"/>
                </a:solidFill>
              </a:rPr>
              <a:t>Lesson</a:t>
            </a:r>
            <a:r>
              <a:rPr lang="en-US" sz="3000" baseline="0" dirty="0" smtClean="0">
                <a:solidFill>
                  <a:schemeClr val="bg1"/>
                </a:solidFill>
              </a:rPr>
              <a:t> 6</a:t>
            </a:r>
            <a:endParaRPr lang="en-US" sz="3000" dirty="0">
              <a:solidFill>
                <a:schemeClr val="bg1"/>
              </a:solidFill>
            </a:endParaRPr>
          </a:p>
        </p:txBody>
      </p:sp>
      <p:sp>
        <p:nvSpPr>
          <p:cNvPr id="7" name="Slide Number Placeholder 5"/>
          <p:cNvSpPr>
            <a:spLocks noGrp="1"/>
          </p:cNvSpPr>
          <p:nvPr>
            <p:ph type="sldNum" sz="quarter" idx="4"/>
          </p:nvPr>
        </p:nvSpPr>
        <p:spPr>
          <a:xfrm>
            <a:off x="8394192" y="6492875"/>
            <a:ext cx="731520" cy="347472"/>
          </a:xfrm>
        </p:spPr>
        <p:txBody>
          <a:body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20</a:t>
            </a:fld>
            <a:endParaRPr lang="en-US" dirty="0"/>
          </a:p>
        </p:txBody>
      </p:sp>
    </p:spTree>
    <p:extLst>
      <p:ext uri="{BB962C8B-B14F-4D97-AF65-F5344CB8AC3E}">
        <p14:creationId xmlns:p14="http://schemas.microsoft.com/office/powerpoint/2010/main" val="12513737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40" name="Rectangle 3"/>
          <p:cNvSpPr>
            <a:spLocks noChangeArrowheads="1"/>
          </p:cNvSpPr>
          <p:nvPr/>
        </p:nvSpPr>
        <p:spPr bwMode="auto">
          <a:xfrm>
            <a:off x="365760" y="2633472"/>
            <a:ext cx="3474720" cy="2194560"/>
          </a:xfrm>
          <a:prstGeom prst="roundRect">
            <a:avLst>
              <a:gd name="adj" fmla="val 16667"/>
            </a:avLst>
          </a:prstGeom>
          <a:solidFill>
            <a:schemeClr val="bg1"/>
          </a:solidFill>
          <a:ln w="38100">
            <a:solidFill>
              <a:srgbClr val="A30000"/>
            </a:solidFill>
            <a:miter lim="800000"/>
            <a:headEnd/>
            <a:tailEnd/>
          </a:ln>
        </p:spPr>
        <p:txBody>
          <a:bodyPr lIns="0" rIns="0" anchor="ctr"/>
          <a:lstStyle/>
          <a:p>
            <a:pPr algn="ctr" eaLnBrk="0" fontAlgn="base" hangingPunct="0">
              <a:spcBef>
                <a:spcPct val="0"/>
              </a:spcBef>
              <a:spcAft>
                <a:spcPct val="0"/>
              </a:spcAft>
            </a:pPr>
            <a:r>
              <a:rPr lang="en-US" sz="2500" dirty="0">
                <a:solidFill>
                  <a:srgbClr val="1C1C1C"/>
                </a:solidFill>
              </a:rPr>
              <a:t>Unified Command must </a:t>
            </a:r>
            <a:r>
              <a:rPr lang="en-US" sz="2500" dirty="0" smtClean="0">
                <a:solidFill>
                  <a:srgbClr val="1C1C1C"/>
                </a:solidFill>
              </a:rPr>
              <a:t>work together </a:t>
            </a:r>
            <a:r>
              <a:rPr lang="en-US" sz="2500" dirty="0">
                <a:solidFill>
                  <a:srgbClr val="1C1C1C"/>
                </a:solidFill>
              </a:rPr>
              <a:t>to implement an </a:t>
            </a:r>
          </a:p>
          <a:p>
            <a:pPr algn="ctr" eaLnBrk="0" fontAlgn="base" hangingPunct="0">
              <a:spcBef>
                <a:spcPct val="0"/>
              </a:spcBef>
              <a:spcAft>
                <a:spcPct val="0"/>
              </a:spcAft>
            </a:pPr>
            <a:r>
              <a:rPr lang="en-US" sz="2500" dirty="0">
                <a:solidFill>
                  <a:srgbClr val="1C1C1C"/>
                </a:solidFill>
              </a:rPr>
              <a:t>Incident Action Plan </a:t>
            </a:r>
          </a:p>
        </p:txBody>
      </p:sp>
      <p:sp>
        <p:nvSpPr>
          <p:cNvPr id="2" name="Title 1"/>
          <p:cNvSpPr>
            <a:spLocks noGrp="1"/>
          </p:cNvSpPr>
          <p:nvPr>
            <p:ph type="title"/>
          </p:nvPr>
        </p:nvSpPr>
        <p:spPr/>
        <p:txBody>
          <a:bodyPr/>
          <a:lstStyle/>
          <a:p>
            <a:r>
              <a:rPr lang="en-US" dirty="0" smtClean="0"/>
              <a:t>Incident Action Plan</a:t>
            </a:r>
            <a:endParaRPr lang="en-US" dirty="0"/>
          </a:p>
        </p:txBody>
      </p:sp>
      <p:sp>
        <p:nvSpPr>
          <p:cNvPr id="3" name="Footer Placeholder 2"/>
          <p:cNvSpPr>
            <a:spLocks noGrp="1"/>
          </p:cNvSpPr>
          <p:nvPr>
            <p:ph type="ftr" sz="quarter" idx="3"/>
          </p:nvPr>
        </p:nvSpPr>
        <p:spPr/>
        <p:txBody>
          <a:bodyPr/>
          <a:lstStyle/>
          <a:p>
            <a:pPr eaLnBrk="0" fontAlgn="base" hangingPunct="0">
              <a:spcBef>
                <a:spcPct val="0"/>
              </a:spcBef>
              <a:spcAft>
                <a:spcPct val="0"/>
              </a:spcAft>
            </a:pPr>
            <a:endParaRPr lang="en-US" dirty="0"/>
          </a:p>
        </p:txBody>
      </p:sp>
      <p:pic>
        <p:nvPicPr>
          <p:cNvPr id="5" name="Picture 2" descr="C:\Users\kbelmore\Desktop\43709 FHWA IDIQ\SHRP2 TIM Responder Training\Training Materials\Graphics and Pictures\- Extras\TtT San Antonio, TX\ICS Unified Command - TtT San Antonio, TX 050813 - Pic 00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036" t="31094" r="31404" b="2969"/>
          <a:stretch/>
        </p:blipFill>
        <p:spPr bwMode="auto">
          <a:xfrm>
            <a:off x="4206240" y="990600"/>
            <a:ext cx="4937760" cy="5486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184773"/>
            <a:ext cx="2212848" cy="553998"/>
          </a:xfrm>
          <a:prstGeom prst="rect">
            <a:avLst/>
          </a:prstGeom>
          <a:noFill/>
        </p:spPr>
        <p:txBody>
          <a:bodyPr wrap="square" rtlCol="0" anchor="ctr">
            <a:spAutoFit/>
          </a:bodyPr>
          <a:lstStyle/>
          <a:p>
            <a:pPr algn="ctr"/>
            <a:r>
              <a:rPr lang="en-US" sz="3000" dirty="0" smtClean="0">
                <a:solidFill>
                  <a:schemeClr val="bg1"/>
                </a:solidFill>
              </a:rPr>
              <a:t>Lesson</a:t>
            </a:r>
            <a:r>
              <a:rPr lang="en-US" sz="3000" baseline="0" dirty="0" smtClean="0">
                <a:solidFill>
                  <a:schemeClr val="bg1"/>
                </a:solidFill>
              </a:rPr>
              <a:t> 6</a:t>
            </a:r>
            <a:endParaRPr lang="en-US" sz="3000" dirty="0">
              <a:solidFill>
                <a:schemeClr val="bg1"/>
              </a:solidFill>
            </a:endParaRPr>
          </a:p>
        </p:txBody>
      </p:sp>
      <p:sp>
        <p:nvSpPr>
          <p:cNvPr id="8" name="Slide Number Placeholder 5"/>
          <p:cNvSpPr>
            <a:spLocks noGrp="1"/>
          </p:cNvSpPr>
          <p:nvPr>
            <p:ph type="sldNum" sz="quarter" idx="4"/>
          </p:nvPr>
        </p:nvSpPr>
        <p:spPr>
          <a:xfrm>
            <a:off x="8394192" y="6492875"/>
            <a:ext cx="731520" cy="347472"/>
          </a:xfrm>
        </p:spPr>
        <p:txBody>
          <a:body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21</a:t>
            </a:fld>
            <a:endParaRPr lang="en-US" dirty="0"/>
          </a:p>
        </p:txBody>
      </p:sp>
    </p:spTree>
    <p:extLst>
      <p:ext uri="{BB962C8B-B14F-4D97-AF65-F5344CB8AC3E}">
        <p14:creationId xmlns:p14="http://schemas.microsoft.com/office/powerpoint/2010/main" val="41203710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ICS General and Command Staff</a:t>
            </a:r>
            <a:endParaRPr lang="en-US" dirty="0"/>
          </a:p>
        </p:txBody>
      </p:sp>
      <p:sp>
        <p:nvSpPr>
          <p:cNvPr id="4" name="Footer Placeholder 3"/>
          <p:cNvSpPr>
            <a:spLocks noGrp="1"/>
          </p:cNvSpPr>
          <p:nvPr>
            <p:ph type="ftr" sz="quarter" idx="3"/>
          </p:nvPr>
        </p:nvSpPr>
        <p:spPr/>
        <p:txBody>
          <a:bodyPr/>
          <a:lstStyle/>
          <a:p>
            <a:pPr eaLnBrk="0" fontAlgn="base" hangingPunct="0">
              <a:spcBef>
                <a:spcPct val="0"/>
              </a:spcBef>
              <a:spcAft>
                <a:spcPct val="0"/>
              </a:spcAft>
            </a:pPr>
            <a:endParaRPr lang="en-US" dirty="0"/>
          </a:p>
        </p:txBody>
      </p:sp>
      <p:sp>
        <p:nvSpPr>
          <p:cNvPr id="5" name="Rounded Rectangle 4"/>
          <p:cNvSpPr/>
          <p:nvPr/>
        </p:nvSpPr>
        <p:spPr bwMode="auto">
          <a:xfrm>
            <a:off x="2743200" y="1170432"/>
            <a:ext cx="3657600" cy="731520"/>
          </a:xfrm>
          <a:prstGeom prst="roundRect">
            <a:avLst/>
          </a:prstGeom>
          <a:solidFill>
            <a:srgbClr val="18203B"/>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outerShdw blurRad="38100" dist="38100" dir="2700000" algn="tl">
                    <a:srgbClr val="000000">
                      <a:alpha val="43137"/>
                    </a:srgbClr>
                  </a:outerShdw>
                </a:effectLst>
              </a:rPr>
              <a:t>Incident Commander</a:t>
            </a:r>
          </a:p>
        </p:txBody>
      </p:sp>
      <p:sp>
        <p:nvSpPr>
          <p:cNvPr id="6" name="Rounded Rectangle 5"/>
          <p:cNvSpPr/>
          <p:nvPr/>
        </p:nvSpPr>
        <p:spPr bwMode="auto">
          <a:xfrm>
            <a:off x="5486400" y="2404872"/>
            <a:ext cx="3291840" cy="640080"/>
          </a:xfrm>
          <a:prstGeom prst="roundRect">
            <a:avLst/>
          </a:prstGeom>
          <a:solidFill>
            <a:srgbClr val="808080"/>
          </a:solidFill>
          <a:ln w="9525" cap="flat" cmpd="sng" algn="ctr">
            <a:noFill/>
            <a:prstDash val="solid"/>
            <a:round/>
            <a:headEnd type="none" w="med" len="med"/>
            <a:tailEnd type="none" w="med" len="med"/>
          </a:ln>
          <a:effectLst>
            <a:innerShdw blurRad="63500" dist="50800" dir="13500000">
              <a:srgbClr val="18203B">
                <a:alpha val="50000"/>
              </a:srgbClr>
            </a:innerShdw>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outerShdw blurRad="38100" dist="38100" dir="2700000" algn="tl">
                    <a:srgbClr val="000000">
                      <a:alpha val="43137"/>
                    </a:srgbClr>
                  </a:outerShdw>
                </a:effectLst>
              </a:rPr>
              <a:t>Information Officer</a:t>
            </a:r>
          </a:p>
        </p:txBody>
      </p:sp>
      <p:sp>
        <p:nvSpPr>
          <p:cNvPr id="7" name="Rounded Rectangle 6"/>
          <p:cNvSpPr/>
          <p:nvPr/>
        </p:nvSpPr>
        <p:spPr bwMode="auto">
          <a:xfrm>
            <a:off x="5486400" y="3227832"/>
            <a:ext cx="3291840" cy="640080"/>
          </a:xfrm>
          <a:prstGeom prst="roundRect">
            <a:avLst/>
          </a:prstGeom>
          <a:solidFill>
            <a:srgbClr val="808080"/>
          </a:solidFill>
          <a:ln w="9525" cap="flat" cmpd="sng" algn="ctr">
            <a:noFill/>
            <a:prstDash val="solid"/>
            <a:round/>
            <a:headEnd type="none" w="med" len="med"/>
            <a:tailEnd type="none" w="med" len="med"/>
          </a:ln>
          <a:effectLst>
            <a:innerShdw blurRad="63500" dist="50800" dir="13500000">
              <a:srgbClr val="18203B">
                <a:alpha val="49804"/>
              </a:srgbClr>
            </a:innerShdw>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outerShdw blurRad="38100" dist="38100" dir="2700000" algn="tl">
                    <a:srgbClr val="000000">
                      <a:alpha val="43137"/>
                    </a:srgbClr>
                  </a:outerShdw>
                </a:effectLst>
              </a:rPr>
              <a:t>Safety Officer</a:t>
            </a:r>
          </a:p>
        </p:txBody>
      </p:sp>
      <p:sp>
        <p:nvSpPr>
          <p:cNvPr id="8" name="Rounded Rectangle 7"/>
          <p:cNvSpPr/>
          <p:nvPr/>
        </p:nvSpPr>
        <p:spPr bwMode="auto">
          <a:xfrm>
            <a:off x="5486400" y="4050792"/>
            <a:ext cx="3291840" cy="640080"/>
          </a:xfrm>
          <a:prstGeom prst="roundRect">
            <a:avLst/>
          </a:prstGeom>
          <a:solidFill>
            <a:srgbClr val="808080"/>
          </a:solidFill>
          <a:ln w="9525" cap="flat" cmpd="sng" algn="ctr">
            <a:noFill/>
            <a:prstDash val="solid"/>
            <a:round/>
            <a:headEnd type="none" w="med" len="med"/>
            <a:tailEnd type="none" w="med" len="med"/>
          </a:ln>
          <a:effectLst>
            <a:innerShdw blurRad="63500" dist="50800" dir="13500000">
              <a:srgbClr val="18203B">
                <a:alpha val="49804"/>
              </a:srgbClr>
            </a:innerShdw>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outerShdw blurRad="38100" dist="38100" dir="2700000" algn="tl">
                    <a:srgbClr val="000000">
                      <a:alpha val="43137"/>
                    </a:srgbClr>
                  </a:outerShdw>
                </a:effectLst>
              </a:rPr>
              <a:t>Liaison Officer</a:t>
            </a:r>
          </a:p>
        </p:txBody>
      </p:sp>
      <p:sp>
        <p:nvSpPr>
          <p:cNvPr id="9" name="Rounded Rectangle 8"/>
          <p:cNvSpPr/>
          <p:nvPr/>
        </p:nvSpPr>
        <p:spPr bwMode="auto">
          <a:xfrm>
            <a:off x="6903720" y="5376672"/>
            <a:ext cx="2057400" cy="914400"/>
          </a:xfrm>
          <a:prstGeom prst="roundRect">
            <a:avLst/>
          </a:prstGeom>
          <a:solidFill>
            <a:srgbClr val="808080"/>
          </a:solidFill>
          <a:ln w="9525" cap="flat" cmpd="sng" algn="ctr">
            <a:noFill/>
            <a:prstDash val="solid"/>
            <a:round/>
            <a:headEnd type="none" w="med" len="med"/>
            <a:tailEnd type="none" w="med" len="med"/>
          </a:ln>
          <a:effectLst>
            <a:innerShdw blurRad="114300">
              <a:srgbClr val="18203B"/>
            </a:innerShdw>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dirty="0" smtClean="0">
                <a:ln>
                  <a:noFill/>
                </a:ln>
                <a:solidFill>
                  <a:schemeClr val="bg1"/>
                </a:solidFill>
                <a:effectLst>
                  <a:outerShdw blurRad="38100" dist="38100" dir="2700000" algn="tl">
                    <a:srgbClr val="000000">
                      <a:alpha val="43137"/>
                    </a:srgbClr>
                  </a:outerShdw>
                </a:effectLst>
              </a:rPr>
              <a:t>Finance/Admin</a:t>
            </a:r>
            <a:r>
              <a:rPr kumimoji="0" lang="en-US" sz="2000" b="1" i="0" u="none" strike="noStrike" cap="none" normalizeH="0" dirty="0" smtClean="0">
                <a:ln>
                  <a:noFill/>
                </a:ln>
                <a:solidFill>
                  <a:schemeClr val="bg1"/>
                </a:solidFill>
                <a:effectLst>
                  <a:outerShdw blurRad="38100" dist="38100" dir="2700000" algn="tl">
                    <a:srgbClr val="000000">
                      <a:alpha val="43137"/>
                    </a:srgbClr>
                  </a:outerShdw>
                </a:effectLst>
              </a:rPr>
              <a:t> </a:t>
            </a:r>
            <a:r>
              <a:rPr kumimoji="0" lang="en-US" sz="2400" b="1" i="0" u="none" strike="noStrike" cap="none" normalizeH="0" dirty="0" smtClean="0">
                <a:ln>
                  <a:noFill/>
                </a:ln>
                <a:solidFill>
                  <a:schemeClr val="bg1"/>
                </a:solidFill>
                <a:effectLst>
                  <a:outerShdw blurRad="38100" dist="38100" dir="2700000" algn="tl">
                    <a:srgbClr val="000000">
                      <a:alpha val="43137"/>
                    </a:srgbClr>
                  </a:outerShdw>
                </a:effectLst>
              </a:rPr>
              <a:t>Section</a:t>
            </a:r>
            <a:endParaRPr kumimoji="0" lang="en-US" sz="2400" b="1" i="0" u="none" strike="noStrike" cap="none" normalizeH="0" baseline="0" dirty="0" smtClean="0">
              <a:ln>
                <a:noFill/>
              </a:ln>
              <a:solidFill>
                <a:schemeClr val="bg1"/>
              </a:solidFill>
              <a:effectLst>
                <a:outerShdw blurRad="38100" dist="38100" dir="2700000" algn="tl">
                  <a:srgbClr val="000000">
                    <a:alpha val="43137"/>
                  </a:srgbClr>
                </a:outerShdw>
              </a:effectLst>
            </a:endParaRPr>
          </a:p>
        </p:txBody>
      </p:sp>
      <p:sp>
        <p:nvSpPr>
          <p:cNvPr id="10" name="Rounded Rectangle 9"/>
          <p:cNvSpPr/>
          <p:nvPr/>
        </p:nvSpPr>
        <p:spPr bwMode="auto">
          <a:xfrm>
            <a:off x="4663440" y="5376672"/>
            <a:ext cx="2057400" cy="914400"/>
          </a:xfrm>
          <a:prstGeom prst="roundRect">
            <a:avLst/>
          </a:prstGeom>
          <a:solidFill>
            <a:srgbClr val="808080"/>
          </a:solidFill>
          <a:ln w="9525" cap="flat" cmpd="sng" algn="ctr">
            <a:noFill/>
            <a:prstDash val="solid"/>
            <a:round/>
            <a:headEnd type="none" w="med" len="med"/>
            <a:tailEnd type="none" w="med" len="med"/>
          </a:ln>
          <a:effectLst>
            <a:innerShdw blurRad="114300">
              <a:srgbClr val="18203B"/>
            </a:innerShdw>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dirty="0" smtClean="0">
                <a:ln>
                  <a:noFill/>
                </a:ln>
                <a:solidFill>
                  <a:schemeClr val="bg1"/>
                </a:solidFill>
                <a:effectLst>
                  <a:outerShdw blurRad="38100" dist="38100" dir="2700000" algn="tl">
                    <a:srgbClr val="000000">
                      <a:alpha val="43137"/>
                    </a:srgbClr>
                  </a:outerShdw>
                </a:effectLst>
              </a:rPr>
              <a:t>Logistics Section </a:t>
            </a:r>
            <a:endParaRPr kumimoji="0" lang="en-US" sz="2400" b="1" i="0" u="none" strike="noStrike" cap="none" normalizeH="0" baseline="0" dirty="0" smtClean="0">
              <a:ln>
                <a:noFill/>
              </a:ln>
              <a:solidFill>
                <a:schemeClr val="bg1"/>
              </a:solidFill>
              <a:effectLst>
                <a:outerShdw blurRad="38100" dist="38100" dir="2700000" algn="tl">
                  <a:srgbClr val="000000">
                    <a:alpha val="43137"/>
                  </a:srgbClr>
                </a:outerShdw>
              </a:effectLst>
            </a:endParaRPr>
          </a:p>
        </p:txBody>
      </p:sp>
      <p:sp>
        <p:nvSpPr>
          <p:cNvPr id="11" name="Rounded Rectangle 10"/>
          <p:cNvSpPr/>
          <p:nvPr/>
        </p:nvSpPr>
        <p:spPr bwMode="auto">
          <a:xfrm>
            <a:off x="2423160" y="5376672"/>
            <a:ext cx="2057400" cy="914400"/>
          </a:xfrm>
          <a:prstGeom prst="roundRect">
            <a:avLst/>
          </a:prstGeom>
          <a:solidFill>
            <a:srgbClr val="808080"/>
          </a:solidFill>
          <a:ln w="9525" cap="flat" cmpd="sng" algn="ctr">
            <a:noFill/>
            <a:prstDash val="solid"/>
            <a:round/>
            <a:headEnd type="none" w="med" len="med"/>
            <a:tailEnd type="none" w="med" len="med"/>
          </a:ln>
          <a:effectLst>
            <a:innerShdw blurRad="114300">
              <a:srgbClr val="18203B"/>
            </a:innerShdw>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dirty="0" smtClean="0">
                <a:ln>
                  <a:noFill/>
                </a:ln>
                <a:solidFill>
                  <a:schemeClr val="bg1"/>
                </a:solidFill>
                <a:effectLst>
                  <a:outerShdw blurRad="38100" dist="38100" dir="2700000" algn="tl">
                    <a:srgbClr val="000000">
                      <a:alpha val="43137"/>
                    </a:srgbClr>
                  </a:outerShdw>
                </a:effectLst>
              </a:rPr>
              <a:t>Planning Section</a:t>
            </a:r>
            <a:endParaRPr kumimoji="0" lang="en-US" sz="2400" b="1" i="0" u="none" strike="noStrike" cap="none" normalizeH="0" baseline="0" dirty="0" smtClean="0">
              <a:ln>
                <a:noFill/>
              </a:ln>
              <a:solidFill>
                <a:schemeClr val="bg1"/>
              </a:solidFill>
              <a:effectLst>
                <a:outerShdw blurRad="38100" dist="38100" dir="2700000" algn="tl">
                  <a:srgbClr val="000000">
                    <a:alpha val="43137"/>
                  </a:srgbClr>
                </a:outerShdw>
              </a:effectLst>
            </a:endParaRPr>
          </a:p>
        </p:txBody>
      </p:sp>
      <p:sp>
        <p:nvSpPr>
          <p:cNvPr id="12" name="Rounded Rectangle 11"/>
          <p:cNvSpPr/>
          <p:nvPr/>
        </p:nvSpPr>
        <p:spPr bwMode="auto">
          <a:xfrm>
            <a:off x="182880" y="5376672"/>
            <a:ext cx="2057400" cy="914400"/>
          </a:xfrm>
          <a:prstGeom prst="roundRect">
            <a:avLst/>
          </a:prstGeom>
          <a:solidFill>
            <a:srgbClr val="808080"/>
          </a:solidFill>
          <a:ln w="9525" cap="flat" cmpd="sng" algn="ctr">
            <a:noFill/>
            <a:prstDash val="solid"/>
            <a:round/>
            <a:headEnd type="none" w="med" len="med"/>
            <a:tailEnd type="none" w="med" len="med"/>
          </a:ln>
          <a:effectLst>
            <a:innerShdw blurRad="114300">
              <a:prstClr val="black"/>
            </a:innerShdw>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dirty="0" smtClean="0">
                <a:ln>
                  <a:noFill/>
                </a:ln>
                <a:solidFill>
                  <a:schemeClr val="bg1"/>
                </a:solidFill>
                <a:effectLst>
                  <a:outerShdw blurRad="38100" dist="38100" dir="2700000" algn="tl">
                    <a:srgbClr val="000000">
                      <a:alpha val="43137"/>
                    </a:srgbClr>
                  </a:outerShdw>
                </a:effectLst>
              </a:rPr>
              <a:t>Operation Section</a:t>
            </a:r>
            <a:endParaRPr kumimoji="0" lang="en-US" sz="2400" b="1" i="0" u="none" strike="noStrike" cap="none" normalizeH="0" baseline="0" dirty="0" smtClean="0">
              <a:ln>
                <a:noFill/>
              </a:ln>
              <a:solidFill>
                <a:schemeClr val="bg1"/>
              </a:solidFill>
              <a:effectLst>
                <a:outerShdw blurRad="38100" dist="38100" dir="2700000" algn="tl">
                  <a:srgbClr val="000000">
                    <a:alpha val="43137"/>
                  </a:srgbClr>
                </a:outerShdw>
              </a:effectLst>
            </a:endParaRPr>
          </a:p>
        </p:txBody>
      </p:sp>
      <p:cxnSp>
        <p:nvCxnSpPr>
          <p:cNvPr id="14" name="Elbow Connector 13"/>
          <p:cNvCxnSpPr>
            <a:stCxn id="5" idx="2"/>
            <a:endCxn id="12" idx="0"/>
          </p:cNvCxnSpPr>
          <p:nvPr/>
        </p:nvCxnSpPr>
        <p:spPr bwMode="auto">
          <a:xfrm rot="5400000">
            <a:off x="1154430" y="1959102"/>
            <a:ext cx="3474720" cy="3360420"/>
          </a:xfrm>
          <a:prstGeom prst="bentConnector3">
            <a:avLst>
              <a:gd name="adj1" fmla="val 94011"/>
            </a:avLst>
          </a:prstGeom>
          <a:solidFill>
            <a:schemeClr val="accent1"/>
          </a:solidFill>
          <a:ln w="25400" cap="flat" cmpd="sng" algn="ctr">
            <a:solidFill>
              <a:srgbClr val="18203B"/>
            </a:solidFill>
            <a:prstDash val="solid"/>
            <a:round/>
            <a:headEnd type="none" w="med" len="med"/>
            <a:tailEnd type="none" w="med" len="med"/>
          </a:ln>
          <a:effectLst/>
        </p:spPr>
      </p:cxnSp>
      <p:cxnSp>
        <p:nvCxnSpPr>
          <p:cNvPr id="15" name="Elbow Connector 14"/>
          <p:cNvCxnSpPr>
            <a:stCxn id="5" idx="2"/>
            <a:endCxn id="11" idx="0"/>
          </p:cNvCxnSpPr>
          <p:nvPr/>
        </p:nvCxnSpPr>
        <p:spPr bwMode="auto">
          <a:xfrm rot="5400000">
            <a:off x="2274570" y="3079242"/>
            <a:ext cx="3474720" cy="1120140"/>
          </a:xfrm>
          <a:prstGeom prst="bentConnector3">
            <a:avLst>
              <a:gd name="adj1" fmla="val 94042"/>
            </a:avLst>
          </a:prstGeom>
          <a:solidFill>
            <a:schemeClr val="accent1"/>
          </a:solidFill>
          <a:ln w="25400" cap="flat" cmpd="sng" algn="ctr">
            <a:solidFill>
              <a:srgbClr val="18203B"/>
            </a:solidFill>
            <a:prstDash val="solid"/>
            <a:round/>
            <a:headEnd type="none" w="med" len="med"/>
            <a:tailEnd type="none" w="med" len="med"/>
          </a:ln>
          <a:effectLst/>
        </p:spPr>
      </p:cxnSp>
      <p:cxnSp>
        <p:nvCxnSpPr>
          <p:cNvPr id="18" name="Elbow Connector 17"/>
          <p:cNvCxnSpPr>
            <a:stCxn id="5" idx="2"/>
            <a:endCxn id="10" idx="0"/>
          </p:cNvCxnSpPr>
          <p:nvPr/>
        </p:nvCxnSpPr>
        <p:spPr bwMode="auto">
          <a:xfrm rot="16200000" flipH="1">
            <a:off x="3394710" y="3079242"/>
            <a:ext cx="3474720" cy="1120140"/>
          </a:xfrm>
          <a:prstGeom prst="bentConnector3">
            <a:avLst>
              <a:gd name="adj1" fmla="val 94042"/>
            </a:avLst>
          </a:prstGeom>
          <a:solidFill>
            <a:schemeClr val="accent1"/>
          </a:solidFill>
          <a:ln w="25400" cap="flat" cmpd="sng" algn="ctr">
            <a:solidFill>
              <a:srgbClr val="18203B"/>
            </a:solidFill>
            <a:prstDash val="solid"/>
            <a:round/>
            <a:headEnd type="none" w="med" len="med"/>
            <a:tailEnd type="none" w="med" len="med"/>
          </a:ln>
          <a:effectLst/>
        </p:spPr>
      </p:cxnSp>
      <p:cxnSp>
        <p:nvCxnSpPr>
          <p:cNvPr id="22" name="Elbow Connector 21"/>
          <p:cNvCxnSpPr>
            <a:stCxn id="5" idx="2"/>
            <a:endCxn id="9" idx="0"/>
          </p:cNvCxnSpPr>
          <p:nvPr/>
        </p:nvCxnSpPr>
        <p:spPr bwMode="auto">
          <a:xfrm rot="16200000" flipH="1">
            <a:off x="4514850" y="1959102"/>
            <a:ext cx="3474720" cy="3360420"/>
          </a:xfrm>
          <a:prstGeom prst="bentConnector3">
            <a:avLst>
              <a:gd name="adj1" fmla="val 94042"/>
            </a:avLst>
          </a:prstGeom>
          <a:solidFill>
            <a:schemeClr val="accent1"/>
          </a:solidFill>
          <a:ln w="25400" cap="flat" cmpd="sng" algn="ctr">
            <a:solidFill>
              <a:srgbClr val="18203B"/>
            </a:solidFill>
            <a:prstDash val="solid"/>
            <a:round/>
            <a:headEnd type="none" w="med" len="med"/>
            <a:tailEnd type="none" w="med" len="med"/>
          </a:ln>
          <a:effectLst/>
        </p:spPr>
      </p:cxnSp>
      <p:cxnSp>
        <p:nvCxnSpPr>
          <p:cNvPr id="31" name="Elbow Connector 30"/>
          <p:cNvCxnSpPr>
            <a:stCxn id="5" idx="2"/>
            <a:endCxn id="6" idx="1"/>
          </p:cNvCxnSpPr>
          <p:nvPr/>
        </p:nvCxnSpPr>
        <p:spPr bwMode="auto">
          <a:xfrm rot="16200000" flipH="1">
            <a:off x="4617720" y="1856232"/>
            <a:ext cx="822960" cy="914400"/>
          </a:xfrm>
          <a:prstGeom prst="bentConnector2">
            <a:avLst/>
          </a:prstGeom>
          <a:solidFill>
            <a:schemeClr val="accent1"/>
          </a:solidFill>
          <a:ln w="25400" cap="flat" cmpd="sng" algn="ctr">
            <a:solidFill>
              <a:srgbClr val="18203B"/>
            </a:solidFill>
            <a:prstDash val="solid"/>
            <a:round/>
            <a:headEnd type="none" w="med" len="med"/>
            <a:tailEnd type="none" w="med" len="med"/>
          </a:ln>
          <a:effectLst/>
        </p:spPr>
      </p:cxnSp>
      <p:cxnSp>
        <p:nvCxnSpPr>
          <p:cNvPr id="35" name="Elbow Connector 34"/>
          <p:cNvCxnSpPr>
            <a:stCxn id="5" idx="2"/>
            <a:endCxn id="7" idx="1"/>
          </p:cNvCxnSpPr>
          <p:nvPr/>
        </p:nvCxnSpPr>
        <p:spPr bwMode="auto">
          <a:xfrm rot="16200000" flipH="1">
            <a:off x="4206240" y="2267712"/>
            <a:ext cx="1645920" cy="914400"/>
          </a:xfrm>
          <a:prstGeom prst="bentConnector2">
            <a:avLst/>
          </a:prstGeom>
          <a:solidFill>
            <a:schemeClr val="accent1"/>
          </a:solidFill>
          <a:ln w="25400" cap="flat" cmpd="sng" algn="ctr">
            <a:solidFill>
              <a:srgbClr val="18203B"/>
            </a:solidFill>
            <a:prstDash val="solid"/>
            <a:round/>
            <a:headEnd type="none" w="med" len="med"/>
            <a:tailEnd type="none" w="med" len="med"/>
          </a:ln>
          <a:effectLst/>
        </p:spPr>
      </p:cxnSp>
      <p:cxnSp>
        <p:nvCxnSpPr>
          <p:cNvPr id="38" name="Elbow Connector 37"/>
          <p:cNvCxnSpPr>
            <a:stCxn id="5" idx="2"/>
            <a:endCxn id="8" idx="1"/>
          </p:cNvCxnSpPr>
          <p:nvPr/>
        </p:nvCxnSpPr>
        <p:spPr bwMode="auto">
          <a:xfrm rot="16200000" flipH="1">
            <a:off x="3794760" y="2679192"/>
            <a:ext cx="2468880" cy="914400"/>
          </a:xfrm>
          <a:prstGeom prst="bentConnector2">
            <a:avLst/>
          </a:prstGeom>
          <a:solidFill>
            <a:schemeClr val="accent1"/>
          </a:solidFill>
          <a:ln w="25400" cap="flat" cmpd="sng" algn="ctr">
            <a:solidFill>
              <a:srgbClr val="18203B"/>
            </a:solidFill>
            <a:prstDash val="solid"/>
            <a:round/>
            <a:headEnd type="none" w="med" len="med"/>
            <a:tailEnd type="none" w="med" len="med"/>
          </a:ln>
          <a:effectLst/>
        </p:spPr>
      </p:cxnSp>
      <p:sp>
        <p:nvSpPr>
          <p:cNvPr id="20" name="TextBox 19"/>
          <p:cNvSpPr txBox="1"/>
          <p:nvPr/>
        </p:nvSpPr>
        <p:spPr>
          <a:xfrm>
            <a:off x="0" y="184773"/>
            <a:ext cx="2212848" cy="553998"/>
          </a:xfrm>
          <a:prstGeom prst="rect">
            <a:avLst/>
          </a:prstGeom>
          <a:noFill/>
        </p:spPr>
        <p:txBody>
          <a:bodyPr wrap="square" rtlCol="0" anchor="ctr">
            <a:spAutoFit/>
          </a:bodyPr>
          <a:lstStyle/>
          <a:p>
            <a:pPr algn="ctr"/>
            <a:r>
              <a:rPr lang="en-US" sz="3000" dirty="0" smtClean="0">
                <a:solidFill>
                  <a:schemeClr val="bg1"/>
                </a:solidFill>
              </a:rPr>
              <a:t>Lesson</a:t>
            </a:r>
            <a:r>
              <a:rPr lang="en-US" sz="3000" baseline="0" dirty="0" smtClean="0">
                <a:solidFill>
                  <a:schemeClr val="bg1"/>
                </a:solidFill>
              </a:rPr>
              <a:t> 6</a:t>
            </a:r>
            <a:endParaRPr lang="en-US" sz="3000" dirty="0">
              <a:solidFill>
                <a:schemeClr val="bg1"/>
              </a:solidFill>
            </a:endParaRPr>
          </a:p>
        </p:txBody>
      </p:sp>
      <p:sp>
        <p:nvSpPr>
          <p:cNvPr id="21" name="Slide Number Placeholder 5"/>
          <p:cNvSpPr>
            <a:spLocks noGrp="1"/>
          </p:cNvSpPr>
          <p:nvPr>
            <p:ph type="sldNum" sz="quarter" idx="4"/>
          </p:nvPr>
        </p:nvSpPr>
        <p:spPr>
          <a:xfrm>
            <a:off x="8394192" y="6492875"/>
            <a:ext cx="731520" cy="347472"/>
          </a:xfrm>
        </p:spPr>
        <p:txBody>
          <a:body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22</a:t>
            </a:fld>
            <a:endParaRPr lang="en-US" dirty="0"/>
          </a:p>
        </p:txBody>
      </p:sp>
    </p:spTree>
    <p:extLst>
      <p:ext uri="{BB962C8B-B14F-4D97-AF65-F5344CB8AC3E}">
        <p14:creationId xmlns:p14="http://schemas.microsoft.com/office/powerpoint/2010/main" val="363675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6"/>
                                        </p:tgtEl>
                                        <p:attrNameLst>
                                          <p:attrName>fillcolor</p:attrName>
                                        </p:attrNameLst>
                                      </p:cBhvr>
                                      <p:to>
                                        <a:srgbClr val="A30000"/>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7"/>
                                        </p:tgtEl>
                                        <p:attrNameLst>
                                          <p:attrName>fillcolor</p:attrName>
                                        </p:attrNameLst>
                                      </p:cBhvr>
                                      <p:to>
                                        <a:srgbClr val="A30000"/>
                                      </p:to>
                                    </p:animClr>
                                    <p:set>
                                      <p:cBhvr>
                                        <p:cTn id="13" dur="2000" fill="hold"/>
                                        <p:tgtEl>
                                          <p:spTgt spid="7"/>
                                        </p:tgtEl>
                                        <p:attrNameLst>
                                          <p:attrName>fill.type</p:attrName>
                                        </p:attrNameLst>
                                      </p:cBhvr>
                                      <p:to>
                                        <p:strVal val="solid"/>
                                      </p:to>
                                    </p:set>
                                    <p:set>
                                      <p:cBhvr>
                                        <p:cTn id="14" dur="2000" fill="hold"/>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Physical Organization</a:t>
            </a:r>
            <a:endParaRPr lang="en-US" dirty="0"/>
          </a:p>
        </p:txBody>
      </p:sp>
      <p:sp>
        <p:nvSpPr>
          <p:cNvPr id="6" name="Content Placeholder 5"/>
          <p:cNvSpPr>
            <a:spLocks noGrp="1"/>
          </p:cNvSpPr>
          <p:nvPr>
            <p:ph idx="1"/>
          </p:nvPr>
        </p:nvSpPr>
        <p:spPr/>
        <p:txBody>
          <a:bodyPr/>
          <a:lstStyle/>
          <a:p>
            <a:pPr marL="0" indent="0">
              <a:buNone/>
            </a:pPr>
            <a:r>
              <a:rPr lang="en-US" b="1" smtClean="0">
                <a:solidFill>
                  <a:srgbClr val="A30000"/>
                </a:solidFill>
              </a:rPr>
              <a:t>Incident Command </a:t>
            </a:r>
            <a:r>
              <a:rPr lang="en-US" b="1">
                <a:solidFill>
                  <a:srgbClr val="A30000"/>
                </a:solidFill>
              </a:rPr>
              <a:t>Post </a:t>
            </a:r>
            <a:r>
              <a:rPr lang="en-US" b="1" smtClean="0">
                <a:solidFill>
                  <a:srgbClr val="A30000"/>
                </a:solidFill>
              </a:rPr>
              <a:t>(ICP</a:t>
            </a:r>
            <a:r>
              <a:rPr lang="en-US" b="1" dirty="0" smtClean="0">
                <a:solidFill>
                  <a:srgbClr val="A30000"/>
                </a:solidFill>
              </a:rPr>
              <a:t>)</a:t>
            </a:r>
          </a:p>
          <a:p>
            <a:r>
              <a:rPr lang="en-US" dirty="0" smtClean="0"/>
              <a:t>The </a:t>
            </a:r>
            <a:r>
              <a:rPr lang="en-US" dirty="0"/>
              <a:t>field location at which the primary tactical-level, on-scene incident command functions are </a:t>
            </a:r>
            <a:r>
              <a:rPr lang="en-US" dirty="0" smtClean="0"/>
              <a:t>performed</a:t>
            </a:r>
            <a:endParaRPr lang="en-US" dirty="0"/>
          </a:p>
          <a:p>
            <a:pPr marL="0" indent="0">
              <a:buNone/>
            </a:pPr>
            <a:r>
              <a:rPr lang="en-US" b="1" dirty="0">
                <a:solidFill>
                  <a:srgbClr val="A30000"/>
                </a:solidFill>
              </a:rPr>
              <a:t>Staging </a:t>
            </a:r>
            <a:r>
              <a:rPr lang="en-US" b="1" dirty="0" smtClean="0">
                <a:solidFill>
                  <a:srgbClr val="A30000"/>
                </a:solidFill>
              </a:rPr>
              <a:t>Area</a:t>
            </a:r>
          </a:p>
          <a:p>
            <a:r>
              <a:rPr lang="en-US" dirty="0" smtClean="0"/>
              <a:t>Location </a:t>
            </a:r>
            <a:r>
              <a:rPr lang="en-US" dirty="0"/>
              <a:t>established where resources can be placed while awaiting a tactical </a:t>
            </a:r>
            <a:r>
              <a:rPr lang="en-US" dirty="0" smtClean="0"/>
              <a:t>assignment</a:t>
            </a:r>
            <a:endParaRPr lang="en-US" dirty="0"/>
          </a:p>
          <a:p>
            <a:endParaRPr lang="en-US" dirty="0"/>
          </a:p>
        </p:txBody>
      </p:sp>
      <p:sp>
        <p:nvSpPr>
          <p:cNvPr id="4" name="Footer Placeholder 3"/>
          <p:cNvSpPr>
            <a:spLocks noGrp="1"/>
          </p:cNvSpPr>
          <p:nvPr>
            <p:ph type="ftr" sz="quarter" idx="3"/>
          </p:nvPr>
        </p:nvSpPr>
        <p:spPr/>
        <p:txBody>
          <a:bodyPr/>
          <a:lstStyle/>
          <a:p>
            <a:pPr eaLnBrk="0" fontAlgn="base" hangingPunct="0">
              <a:spcBef>
                <a:spcPct val="0"/>
              </a:spcBef>
              <a:spcAft>
                <a:spcPct val="0"/>
              </a:spcAft>
            </a:pPr>
            <a:endParaRPr lang="en-US" dirty="0"/>
          </a:p>
        </p:txBody>
      </p:sp>
      <p:sp>
        <p:nvSpPr>
          <p:cNvPr id="7" name="TextBox 6"/>
          <p:cNvSpPr txBox="1"/>
          <p:nvPr/>
        </p:nvSpPr>
        <p:spPr>
          <a:xfrm>
            <a:off x="0" y="184773"/>
            <a:ext cx="2212848" cy="553998"/>
          </a:xfrm>
          <a:prstGeom prst="rect">
            <a:avLst/>
          </a:prstGeom>
          <a:noFill/>
        </p:spPr>
        <p:txBody>
          <a:bodyPr wrap="square" rtlCol="0" anchor="ctr">
            <a:spAutoFit/>
          </a:bodyPr>
          <a:lstStyle/>
          <a:p>
            <a:pPr algn="ctr"/>
            <a:r>
              <a:rPr lang="en-US" sz="3000" dirty="0" smtClean="0">
                <a:solidFill>
                  <a:schemeClr val="bg1"/>
                </a:solidFill>
              </a:rPr>
              <a:t>Lesson</a:t>
            </a:r>
            <a:r>
              <a:rPr lang="en-US" sz="3000" baseline="0" dirty="0" smtClean="0">
                <a:solidFill>
                  <a:schemeClr val="bg1"/>
                </a:solidFill>
              </a:rPr>
              <a:t> 6</a:t>
            </a:r>
            <a:endParaRPr lang="en-US" sz="3000" dirty="0">
              <a:solidFill>
                <a:schemeClr val="bg1"/>
              </a:solidFill>
            </a:endParaRPr>
          </a:p>
        </p:txBody>
      </p:sp>
      <p:sp>
        <p:nvSpPr>
          <p:cNvPr id="8" name="Slide Number Placeholder 5"/>
          <p:cNvSpPr>
            <a:spLocks noGrp="1"/>
          </p:cNvSpPr>
          <p:nvPr>
            <p:ph type="sldNum" sz="quarter" idx="4"/>
          </p:nvPr>
        </p:nvSpPr>
        <p:spPr>
          <a:xfrm>
            <a:off x="8394192" y="6492875"/>
            <a:ext cx="731520" cy="347472"/>
          </a:xfrm>
        </p:spPr>
        <p:txBody>
          <a:body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23</a:t>
            </a:fld>
            <a:endParaRPr lang="en-US" dirty="0"/>
          </a:p>
        </p:txBody>
      </p:sp>
    </p:spTree>
    <p:extLst>
      <p:ext uri="{BB962C8B-B14F-4D97-AF65-F5344CB8AC3E}">
        <p14:creationId xmlns:p14="http://schemas.microsoft.com/office/powerpoint/2010/main" val="6952029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7" name="Title 3"/>
          <p:cNvSpPr>
            <a:spLocks noGrp="1"/>
          </p:cNvSpPr>
          <p:nvPr>
            <p:ph type="title"/>
          </p:nvPr>
        </p:nvSpPr>
        <p:spPr/>
        <p:txBody>
          <a:bodyPr/>
          <a:lstStyle/>
          <a:p>
            <a:r>
              <a:rPr lang="en-US" dirty="0" smtClean="0"/>
              <a:t>Case Study</a:t>
            </a:r>
          </a:p>
        </p:txBody>
      </p:sp>
      <p:sp>
        <p:nvSpPr>
          <p:cNvPr id="4" name="Footer Placeholder 3"/>
          <p:cNvSpPr>
            <a:spLocks noGrp="1"/>
          </p:cNvSpPr>
          <p:nvPr>
            <p:ph type="ftr" sz="quarter" idx="3"/>
          </p:nvPr>
        </p:nvSpPr>
        <p:spPr/>
        <p:txBody>
          <a:bodyPr/>
          <a:lstStyle/>
          <a:p>
            <a:pPr eaLnBrk="0" fontAlgn="base" hangingPunct="0">
              <a:spcBef>
                <a:spcPct val="0"/>
              </a:spcBef>
              <a:spcAft>
                <a:spcPct val="0"/>
              </a:spcAft>
            </a:pPr>
            <a:r>
              <a:rPr lang="en-US" dirty="0" smtClean="0"/>
              <a:t>Video Courtesy </a:t>
            </a:r>
            <a:r>
              <a:rPr lang="en-US" dirty="0"/>
              <a:t>of KMOV-TV, Inc. </a:t>
            </a:r>
          </a:p>
        </p:txBody>
      </p:sp>
      <p:pic>
        <p:nvPicPr>
          <p:cNvPr id="3" name="L6_V1 - MO On-Scene Arres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4400" y="990600"/>
            <a:ext cx="7315200" cy="5486400"/>
          </a:xfrm>
          <a:prstGeom prst="rect">
            <a:avLst/>
          </a:prstGeom>
        </p:spPr>
      </p:pic>
      <p:sp>
        <p:nvSpPr>
          <p:cNvPr id="7" name="TextBox 6"/>
          <p:cNvSpPr txBox="1"/>
          <p:nvPr/>
        </p:nvSpPr>
        <p:spPr>
          <a:xfrm>
            <a:off x="0" y="184773"/>
            <a:ext cx="2212848" cy="553998"/>
          </a:xfrm>
          <a:prstGeom prst="rect">
            <a:avLst/>
          </a:prstGeom>
          <a:noFill/>
        </p:spPr>
        <p:txBody>
          <a:bodyPr wrap="square" rtlCol="0" anchor="ctr">
            <a:spAutoFit/>
          </a:bodyPr>
          <a:lstStyle/>
          <a:p>
            <a:pPr algn="ctr"/>
            <a:r>
              <a:rPr lang="en-US" sz="3000" dirty="0" smtClean="0">
                <a:solidFill>
                  <a:schemeClr val="bg1"/>
                </a:solidFill>
              </a:rPr>
              <a:t>Lesson</a:t>
            </a:r>
            <a:r>
              <a:rPr lang="en-US" sz="3000" baseline="0" dirty="0" smtClean="0">
                <a:solidFill>
                  <a:schemeClr val="bg1"/>
                </a:solidFill>
              </a:rPr>
              <a:t> 6</a:t>
            </a:r>
            <a:endParaRPr lang="en-US" sz="3000" dirty="0">
              <a:solidFill>
                <a:schemeClr val="bg1"/>
              </a:solidFill>
            </a:endParaRPr>
          </a:p>
        </p:txBody>
      </p:sp>
      <p:sp>
        <p:nvSpPr>
          <p:cNvPr id="8" name="Slide Number Placeholder 5"/>
          <p:cNvSpPr>
            <a:spLocks noGrp="1"/>
          </p:cNvSpPr>
          <p:nvPr>
            <p:ph type="sldNum" sz="quarter" idx="4"/>
          </p:nvPr>
        </p:nvSpPr>
        <p:spPr>
          <a:xfrm>
            <a:off x="8394192" y="6492875"/>
            <a:ext cx="731520" cy="347472"/>
          </a:xfrm>
        </p:spPr>
        <p:txBody>
          <a:body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24</a:t>
            </a:fld>
            <a:endParaRPr lang="en-US" dirty="0"/>
          </a:p>
        </p:txBody>
      </p:sp>
    </p:spTree>
    <p:extLst>
      <p:ext uri="{BB962C8B-B14F-4D97-AF65-F5344CB8AC3E}">
        <p14:creationId xmlns:p14="http://schemas.microsoft.com/office/powerpoint/2010/main" val="331884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80000">
                <p:cTn id="7"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Case Study</a:t>
            </a:r>
            <a:endParaRPr lang="en-US" dirty="0"/>
          </a:p>
        </p:txBody>
      </p:sp>
      <p:sp>
        <p:nvSpPr>
          <p:cNvPr id="3" name="Footer Placeholder 2"/>
          <p:cNvSpPr>
            <a:spLocks noGrp="1"/>
          </p:cNvSpPr>
          <p:nvPr>
            <p:ph type="ftr" sz="quarter" idx="3"/>
          </p:nvPr>
        </p:nvSpPr>
        <p:spPr/>
        <p:txBody>
          <a:bodyPr/>
          <a:lstStyle/>
          <a:p>
            <a:pPr eaLnBrk="0" fontAlgn="base" hangingPunct="0">
              <a:spcBef>
                <a:spcPct val="0"/>
              </a:spcBef>
              <a:spcAft>
                <a:spcPct val="0"/>
              </a:spcAft>
            </a:pPr>
            <a:endParaRPr lang="en-US" dirty="0"/>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8569" b="41763"/>
          <a:stretch/>
        </p:blipFill>
        <p:spPr bwMode="auto">
          <a:xfrm>
            <a:off x="548640" y="990600"/>
            <a:ext cx="3704166"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28569" b="41763"/>
          <a:stretch/>
        </p:blipFill>
        <p:spPr bwMode="auto">
          <a:xfrm>
            <a:off x="4892040" y="990600"/>
            <a:ext cx="3704166"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0" y="184773"/>
            <a:ext cx="2212848" cy="553998"/>
          </a:xfrm>
          <a:prstGeom prst="rect">
            <a:avLst/>
          </a:prstGeom>
          <a:noFill/>
        </p:spPr>
        <p:txBody>
          <a:bodyPr wrap="square" rtlCol="0" anchor="ctr">
            <a:spAutoFit/>
          </a:bodyPr>
          <a:lstStyle/>
          <a:p>
            <a:pPr algn="ctr"/>
            <a:r>
              <a:rPr lang="en-US" sz="3000" dirty="0" smtClean="0">
                <a:solidFill>
                  <a:schemeClr val="bg1"/>
                </a:solidFill>
              </a:rPr>
              <a:t>Lesson</a:t>
            </a:r>
            <a:r>
              <a:rPr lang="en-US" sz="3000" baseline="0" dirty="0" smtClean="0">
                <a:solidFill>
                  <a:schemeClr val="bg1"/>
                </a:solidFill>
              </a:rPr>
              <a:t> 6</a:t>
            </a:r>
            <a:endParaRPr lang="en-US" sz="3000" dirty="0">
              <a:solidFill>
                <a:schemeClr val="bg1"/>
              </a:solidFill>
            </a:endParaRPr>
          </a:p>
        </p:txBody>
      </p:sp>
      <p:sp>
        <p:nvSpPr>
          <p:cNvPr id="9" name="Slide Number Placeholder 5"/>
          <p:cNvSpPr>
            <a:spLocks noGrp="1"/>
          </p:cNvSpPr>
          <p:nvPr>
            <p:ph type="sldNum" sz="quarter" idx="4"/>
          </p:nvPr>
        </p:nvSpPr>
        <p:spPr>
          <a:xfrm>
            <a:off x="8394192" y="6492875"/>
            <a:ext cx="731520" cy="347472"/>
          </a:xfrm>
        </p:spPr>
        <p:txBody>
          <a:body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25</a:t>
            </a:fld>
            <a:endParaRPr lang="en-US" dirty="0"/>
          </a:p>
        </p:txBody>
      </p:sp>
    </p:spTree>
    <p:extLst>
      <p:ext uri="{BB962C8B-B14F-4D97-AF65-F5344CB8AC3E}">
        <p14:creationId xmlns:p14="http://schemas.microsoft.com/office/powerpoint/2010/main" val="5957296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 Timeline</a:t>
            </a:r>
            <a:endParaRPr lang="en-US" dirty="0"/>
          </a:p>
        </p:txBody>
      </p:sp>
      <p:sp>
        <p:nvSpPr>
          <p:cNvPr id="5" name="Footer Placeholder 4"/>
          <p:cNvSpPr>
            <a:spLocks noGrp="1"/>
          </p:cNvSpPr>
          <p:nvPr>
            <p:ph type="ftr" sz="quarter" idx="3"/>
          </p:nvPr>
        </p:nvSpPr>
        <p:spPr/>
        <p:txBody>
          <a:bodyPr/>
          <a:lstStyle/>
          <a:p>
            <a:pPr eaLnBrk="0" fontAlgn="base" hangingPunct="0">
              <a:spcBef>
                <a:spcPct val="0"/>
              </a:spcBef>
              <a:spcAft>
                <a:spcPct val="0"/>
              </a:spcAft>
            </a:pPr>
            <a:endParaRPr lang="en-US" dirty="0"/>
          </a:p>
        </p:txBody>
      </p:sp>
      <p:pic>
        <p:nvPicPr>
          <p:cNvPr id="8" name="Picture 2" descr="C:\Users\kbelmore\Desktop\43709 FHWA IDIQ\SHRP2 TIM Responder Training\Training Materials\Graphics and Pictures\TIM Timeline\TIM_timeline061913_OPT2-1_v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8328" y="987552"/>
            <a:ext cx="8556265" cy="5486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kbelmore\Desktop\43709 FHWA IDIQ\SHRP2 TTT\Training Materials\Graphics and Pictures\TIM Timeline\TIM Timeline - Top Only - 052113.png"/>
          <p:cNvPicPr>
            <a:picLocks noChangeAspect="1" noChangeArrowheads="1"/>
          </p:cNvPicPr>
          <p:nvPr/>
        </p:nvPicPr>
        <p:blipFill rotWithShape="1">
          <a:blip r:embed="rId4">
            <a:extLst>
              <a:ext uri="{28A0092B-C50C-407E-A947-70E740481C1C}">
                <a14:useLocalDpi xmlns:a14="http://schemas.microsoft.com/office/drawing/2010/main" val="0"/>
              </a:ext>
            </a:extLst>
          </a:blip>
          <a:srcRect l="45057" t="54383" r="11409" b="23848"/>
          <a:stretch/>
        </p:blipFill>
        <p:spPr bwMode="auto">
          <a:xfrm>
            <a:off x="4443045" y="2209800"/>
            <a:ext cx="4624755" cy="1371600"/>
          </a:xfrm>
          <a:prstGeom prst="roundRect">
            <a:avLst/>
          </a:prstGeom>
          <a:noFill/>
          <a:ln w="25400">
            <a:solidFill>
              <a:srgbClr val="FF9900"/>
            </a:solidFill>
          </a:ln>
          <a:extLst>
            <a:ext uri="{909E8E84-426E-40DD-AFC4-6F175D3DCCD1}">
              <a14:hiddenFill xmlns:a14="http://schemas.microsoft.com/office/drawing/2010/main">
                <a:solidFill>
                  <a:srgbClr val="FFFFFF"/>
                </a:solidFill>
              </a14:hiddenFill>
            </a:ext>
          </a:extLst>
        </p:spPr>
      </p:pic>
      <p:sp>
        <p:nvSpPr>
          <p:cNvPr id="10" name="Rounded Rectangle 9"/>
          <p:cNvSpPr/>
          <p:nvPr/>
        </p:nvSpPr>
        <p:spPr bwMode="auto">
          <a:xfrm>
            <a:off x="4191000" y="4114800"/>
            <a:ext cx="3672840" cy="868680"/>
          </a:xfrm>
          <a:prstGeom prst="roundRect">
            <a:avLst/>
          </a:prstGeom>
          <a:solidFill>
            <a:srgbClr val="FF9900">
              <a:alpha val="24706"/>
            </a:srgbClr>
          </a:solidFill>
          <a:ln w="25400" cap="flat" cmpd="sng" algn="ctr">
            <a:solidFill>
              <a:srgbClr val="FF99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b="1" dirty="0" smtClean="0">
              <a:solidFill>
                <a:schemeClr val="bg1"/>
              </a:solidFill>
            </a:endParaRPr>
          </a:p>
        </p:txBody>
      </p:sp>
      <p:sp>
        <p:nvSpPr>
          <p:cNvPr id="11" name="TextBox 10"/>
          <p:cNvSpPr txBox="1"/>
          <p:nvPr/>
        </p:nvSpPr>
        <p:spPr>
          <a:xfrm>
            <a:off x="0" y="184773"/>
            <a:ext cx="2212848" cy="553998"/>
          </a:xfrm>
          <a:prstGeom prst="rect">
            <a:avLst/>
          </a:prstGeom>
          <a:noFill/>
        </p:spPr>
        <p:txBody>
          <a:bodyPr wrap="square" rtlCol="0" anchor="ctr">
            <a:spAutoFit/>
          </a:bodyPr>
          <a:lstStyle/>
          <a:p>
            <a:pPr algn="ctr"/>
            <a:r>
              <a:rPr lang="en-US" sz="3000" dirty="0" smtClean="0">
                <a:solidFill>
                  <a:schemeClr val="bg1"/>
                </a:solidFill>
              </a:rPr>
              <a:t>Lesson</a:t>
            </a:r>
            <a:r>
              <a:rPr lang="en-US" sz="3000" baseline="0" dirty="0" smtClean="0">
                <a:solidFill>
                  <a:schemeClr val="bg1"/>
                </a:solidFill>
              </a:rPr>
              <a:t> 6</a:t>
            </a:r>
            <a:endParaRPr lang="en-US" sz="3000" dirty="0">
              <a:solidFill>
                <a:schemeClr val="bg1"/>
              </a:solidFill>
            </a:endParaRPr>
          </a:p>
        </p:txBody>
      </p:sp>
      <p:sp>
        <p:nvSpPr>
          <p:cNvPr id="12" name="Slide Number Placeholder 5"/>
          <p:cNvSpPr>
            <a:spLocks noGrp="1"/>
          </p:cNvSpPr>
          <p:nvPr>
            <p:ph type="sldNum" sz="quarter" idx="4"/>
          </p:nvPr>
        </p:nvSpPr>
        <p:spPr>
          <a:xfrm>
            <a:off x="8394192" y="6492875"/>
            <a:ext cx="731520" cy="347472"/>
          </a:xfrm>
        </p:spPr>
        <p:txBody>
          <a:body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26</a:t>
            </a:fld>
            <a:endParaRPr lang="en-US" dirty="0"/>
          </a:p>
        </p:txBody>
      </p:sp>
    </p:spTree>
    <p:extLst>
      <p:ext uri="{BB962C8B-B14F-4D97-AF65-F5344CB8AC3E}">
        <p14:creationId xmlns:p14="http://schemas.microsoft.com/office/powerpoint/2010/main" val="2146949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8203B"/>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Emergency Vehicle Markings</a:t>
            </a:r>
            <a:endParaRPr lang="en-US" dirty="0"/>
          </a:p>
        </p:txBody>
      </p:sp>
      <p:sp>
        <p:nvSpPr>
          <p:cNvPr id="3" name="Footer Placeholder 2"/>
          <p:cNvSpPr>
            <a:spLocks noGrp="1"/>
          </p:cNvSpPr>
          <p:nvPr>
            <p:ph type="ftr" sz="quarter" idx="3"/>
          </p:nvPr>
        </p:nvSpPr>
        <p:spPr/>
        <p:txBody>
          <a:bodyPr/>
          <a:lstStyle/>
          <a:p>
            <a:pPr eaLnBrk="0" fontAlgn="base" hangingPunct="0">
              <a:spcBef>
                <a:spcPct val="0"/>
              </a:spcBef>
              <a:spcAft>
                <a:spcPct val="0"/>
              </a:spcAft>
            </a:pPr>
            <a:endParaRPr lang="en-US" dirty="0"/>
          </a:p>
        </p:txBody>
      </p:sp>
      <p:pic>
        <p:nvPicPr>
          <p:cNvPr id="5" name="Picture 3" descr="\\Spock\departments\Content\SHRP 2\Task 7\Student Powerpoint\Images\Visibility_3.jpg"/>
          <p:cNvPicPr>
            <a:picLocks noChangeAspect="1" noChangeArrowheads="1"/>
          </p:cNvPicPr>
          <p:nvPr/>
        </p:nvPicPr>
        <p:blipFill rotWithShape="1">
          <a:blip r:embed="rId3" cstate="print"/>
          <a:srcRect l="8674" t="1673" r="7699" b="3271"/>
          <a:stretch/>
        </p:blipFill>
        <p:spPr bwMode="auto">
          <a:xfrm>
            <a:off x="0" y="990600"/>
            <a:ext cx="6402951" cy="5486400"/>
          </a:xfrm>
          <a:prstGeom prst="rect">
            <a:avLst/>
          </a:prstGeom>
          <a:noFill/>
        </p:spPr>
      </p:pic>
      <p:sp>
        <p:nvSpPr>
          <p:cNvPr id="10" name="TextBox 9"/>
          <p:cNvSpPr txBox="1"/>
          <p:nvPr/>
        </p:nvSpPr>
        <p:spPr>
          <a:xfrm>
            <a:off x="0" y="184773"/>
            <a:ext cx="2212848" cy="553998"/>
          </a:xfrm>
          <a:prstGeom prst="rect">
            <a:avLst/>
          </a:prstGeom>
          <a:noFill/>
        </p:spPr>
        <p:txBody>
          <a:bodyPr wrap="square" rtlCol="0" anchor="ctr">
            <a:spAutoFit/>
          </a:bodyPr>
          <a:lstStyle/>
          <a:p>
            <a:pPr algn="ctr"/>
            <a:r>
              <a:rPr lang="en-US" sz="3000" dirty="0" smtClean="0">
                <a:solidFill>
                  <a:schemeClr val="bg1"/>
                </a:solidFill>
              </a:rPr>
              <a:t>Lesson</a:t>
            </a:r>
            <a:r>
              <a:rPr lang="en-US" sz="3000" baseline="0" dirty="0" smtClean="0">
                <a:solidFill>
                  <a:schemeClr val="bg1"/>
                </a:solidFill>
              </a:rPr>
              <a:t> 5</a:t>
            </a:r>
            <a:endParaRPr lang="en-US" sz="3000" dirty="0">
              <a:solidFill>
                <a:schemeClr val="bg1"/>
              </a:solidFill>
            </a:endParaRPr>
          </a:p>
        </p:txBody>
      </p:sp>
      <p:sp>
        <p:nvSpPr>
          <p:cNvPr id="11" name="Slide Number Placeholder 5"/>
          <p:cNvSpPr>
            <a:spLocks noGrp="1"/>
          </p:cNvSpPr>
          <p:nvPr>
            <p:ph type="sldNum" sz="quarter" idx="4"/>
          </p:nvPr>
        </p:nvSpPr>
        <p:spPr>
          <a:xfrm>
            <a:off x="8394192" y="6492875"/>
            <a:ext cx="731520" cy="347472"/>
          </a:xfrm>
        </p:spPr>
        <p:txBody>
          <a:body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2</a:t>
            </a:fld>
            <a:endParaRPr lang="en-US" dirty="0"/>
          </a:p>
        </p:txBody>
      </p:sp>
      <p:grpSp>
        <p:nvGrpSpPr>
          <p:cNvPr id="15" name="Group 14"/>
          <p:cNvGrpSpPr/>
          <p:nvPr/>
        </p:nvGrpSpPr>
        <p:grpSpPr>
          <a:xfrm>
            <a:off x="6492240" y="990600"/>
            <a:ext cx="2651760" cy="2697480"/>
            <a:chOff x="6492240" y="990600"/>
            <a:chExt cx="2651760" cy="2697480"/>
          </a:xfrm>
        </p:grpSpPr>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5618" r="10683"/>
            <a:stretch/>
          </p:blipFill>
          <p:spPr>
            <a:xfrm>
              <a:off x="6492240" y="990600"/>
              <a:ext cx="2651760" cy="2697480"/>
            </a:xfrm>
            <a:prstGeom prst="rect">
              <a:avLst/>
            </a:prstGeom>
          </p:spPr>
        </p:pic>
        <p:sp>
          <p:nvSpPr>
            <p:cNvPr id="13" name="Rounded Rectangle 12"/>
            <p:cNvSpPr/>
            <p:nvPr/>
          </p:nvSpPr>
          <p:spPr bwMode="auto">
            <a:xfrm>
              <a:off x="7541233" y="2480310"/>
              <a:ext cx="624867" cy="381000"/>
            </a:xfrm>
            <a:prstGeom prst="roundRect">
              <a:avLst/>
            </a:pr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path path="circle">
                <a:fillToRect t="100000" r="100000"/>
              </a:path>
              <a:tileRect l="-100000" b="-100000"/>
            </a:gradFill>
            <a:ln w="3175" cap="flat" cmpd="sng" algn="ctr">
              <a:noFill/>
              <a:prstDash val="solid"/>
              <a:round/>
              <a:headEnd type="none" w="med" len="med"/>
              <a:tailEnd type="none" w="med" len="med"/>
            </a:ln>
            <a:effectLst>
              <a:softEdge rad="63500"/>
            </a:effectLst>
          </p:spPr>
          <p:txBody>
            <a:bodyPr vert="horz" wrap="square" lIns="45720" tIns="45720" rIns="4572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000" b="1" dirty="0" smtClean="0">
                <a:solidFill>
                  <a:srgbClr val="A30000"/>
                </a:solidFill>
              </a:endParaRPr>
            </a:p>
          </p:txBody>
        </p:sp>
      </p:grpSp>
      <p:grpSp>
        <p:nvGrpSpPr>
          <p:cNvPr id="17" name="Group 16"/>
          <p:cNvGrpSpPr/>
          <p:nvPr/>
        </p:nvGrpSpPr>
        <p:grpSpPr>
          <a:xfrm>
            <a:off x="6492240" y="3757749"/>
            <a:ext cx="2651760" cy="2719251"/>
            <a:chOff x="6492240" y="3757749"/>
            <a:chExt cx="2651760" cy="2719251"/>
          </a:xfrm>
        </p:grpSpPr>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26862"/>
            <a:stretch/>
          </p:blipFill>
          <p:spPr>
            <a:xfrm>
              <a:off x="6492240" y="3757749"/>
              <a:ext cx="2651760" cy="2719251"/>
            </a:xfrm>
            <a:prstGeom prst="rect">
              <a:avLst/>
            </a:prstGeom>
          </p:spPr>
        </p:pic>
        <p:sp>
          <p:nvSpPr>
            <p:cNvPr id="16" name="Rounded Rectangle 15"/>
            <p:cNvSpPr/>
            <p:nvPr/>
          </p:nvSpPr>
          <p:spPr bwMode="auto">
            <a:xfrm rot="249589">
              <a:off x="7565230" y="5412581"/>
              <a:ext cx="381000" cy="269080"/>
            </a:xfrm>
            <a:prstGeom prst="roundRect">
              <a:avLst/>
            </a:prstGeom>
            <a:gradFill flip="none" rotWithShape="1">
              <a:gsLst>
                <a:gs pos="0">
                  <a:srgbClr val="FFFF66">
                    <a:shade val="30000"/>
                    <a:satMod val="115000"/>
                  </a:srgbClr>
                </a:gs>
                <a:gs pos="50000">
                  <a:srgbClr val="FFFF66">
                    <a:shade val="67500"/>
                    <a:satMod val="115000"/>
                  </a:srgbClr>
                </a:gs>
                <a:gs pos="100000">
                  <a:srgbClr val="FFFF66">
                    <a:shade val="100000"/>
                    <a:satMod val="115000"/>
                  </a:srgbClr>
                </a:gs>
              </a:gsLst>
              <a:lin ang="5400000" scaled="1"/>
              <a:tileRect/>
            </a:gradFill>
            <a:ln w="3175" cap="flat" cmpd="sng" algn="ctr">
              <a:noFill/>
              <a:prstDash val="solid"/>
              <a:round/>
              <a:headEnd type="none" w="med" len="med"/>
              <a:tailEnd type="none" w="med" len="med"/>
            </a:ln>
            <a:effectLst>
              <a:softEdge rad="63500"/>
            </a:effectLst>
          </p:spPr>
          <p:txBody>
            <a:bodyPr vert="horz" wrap="square" lIns="45720" tIns="45720" rIns="4572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000" b="1" dirty="0" smtClean="0">
                <a:solidFill>
                  <a:srgbClr val="A30000"/>
                </a:solidFill>
              </a:endParaRPr>
            </a:p>
          </p:txBody>
        </p:sp>
      </p:grpSp>
    </p:spTree>
    <p:extLst>
      <p:ext uri="{BB962C8B-B14F-4D97-AF65-F5344CB8AC3E}">
        <p14:creationId xmlns:p14="http://schemas.microsoft.com/office/powerpoint/2010/main" val="15909219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Fire Protection Association (NFPA) Standards </a:t>
            </a:r>
            <a:endParaRPr lang="en-US" dirty="0"/>
          </a:p>
        </p:txBody>
      </p:sp>
      <p:sp>
        <p:nvSpPr>
          <p:cNvPr id="3" name="Content Placeholder 2"/>
          <p:cNvSpPr>
            <a:spLocks noGrp="1"/>
          </p:cNvSpPr>
          <p:nvPr>
            <p:ph idx="1"/>
          </p:nvPr>
        </p:nvSpPr>
        <p:spPr>
          <a:xfrm>
            <a:off x="365760" y="1353312"/>
            <a:ext cx="4937760" cy="4754880"/>
          </a:xfrm>
        </p:spPr>
        <p:txBody>
          <a:bodyPr>
            <a:normAutofit fontScale="77500" lnSpcReduction="20000"/>
          </a:bodyPr>
          <a:lstStyle/>
          <a:p>
            <a:pPr marL="0" indent="0">
              <a:buNone/>
            </a:pPr>
            <a:r>
              <a:rPr lang="en-US" b="1" dirty="0" smtClean="0">
                <a:solidFill>
                  <a:srgbClr val="A30000"/>
                </a:solidFill>
              </a:rPr>
              <a:t>NFPA1901 – Standard </a:t>
            </a:r>
            <a:r>
              <a:rPr lang="en-US" b="1" dirty="0">
                <a:solidFill>
                  <a:srgbClr val="A30000"/>
                </a:solidFill>
              </a:rPr>
              <a:t>for Automotive Fire Apparatus (2009)</a:t>
            </a:r>
          </a:p>
          <a:p>
            <a:pPr marL="0" indent="0">
              <a:buNone/>
            </a:pPr>
            <a:r>
              <a:rPr lang="en-US" b="1" dirty="0">
                <a:solidFill>
                  <a:srgbClr val="A30000"/>
                </a:solidFill>
              </a:rPr>
              <a:t>NFPA 1917 – Standard for Automotive Ambulances (2013) </a:t>
            </a:r>
          </a:p>
          <a:p>
            <a:r>
              <a:rPr lang="en-US" sz="2700" dirty="0"/>
              <a:t>At least 50% of the rear vertical surfaces of the </a:t>
            </a:r>
            <a:r>
              <a:rPr lang="en-US" sz="2700" dirty="0" smtClean="0"/>
              <a:t>apparatus shall </a:t>
            </a:r>
            <a:r>
              <a:rPr lang="en-US" sz="2700" dirty="0"/>
              <a:t>be equipped with 6 inch (</a:t>
            </a:r>
            <a:r>
              <a:rPr lang="en-US" sz="2700" dirty="0" smtClean="0"/>
              <a:t>minimum) </a:t>
            </a:r>
            <a:r>
              <a:rPr lang="en-US" sz="2700" dirty="0"/>
              <a:t>retroreflective striping, alternating yellow and red, in a chevron pattern sloping downward and away from the centerline of the vehicle at an </a:t>
            </a:r>
            <a:r>
              <a:rPr lang="en-US" sz="2700" dirty="0" smtClean="0"/>
              <a:t>angle </a:t>
            </a:r>
            <a:r>
              <a:rPr lang="en-US" sz="2700" dirty="0"/>
              <a:t>of 45°</a:t>
            </a:r>
          </a:p>
          <a:p>
            <a:endParaRPr lang="en-US" dirty="0"/>
          </a:p>
        </p:txBody>
      </p:sp>
      <p:sp>
        <p:nvSpPr>
          <p:cNvPr id="5" name="Footer Placeholder 4"/>
          <p:cNvSpPr>
            <a:spLocks noGrp="1"/>
          </p:cNvSpPr>
          <p:nvPr>
            <p:ph type="ftr" sz="quarter" idx="3"/>
          </p:nvPr>
        </p:nvSpPr>
        <p:spPr/>
        <p:txBody>
          <a:bodyPr/>
          <a:lstStyle/>
          <a:p>
            <a:pPr eaLnBrk="0" fontAlgn="base" hangingPunct="0">
              <a:spcBef>
                <a:spcPct val="0"/>
              </a:spcBef>
              <a:spcAft>
                <a:spcPct val="0"/>
              </a:spcAft>
            </a:pPr>
            <a:endParaRPr lang="en-US" dirty="0"/>
          </a:p>
        </p:txBody>
      </p:sp>
      <p:pic>
        <p:nvPicPr>
          <p:cNvPr id="6" name="Picture 2" descr="P1010004"/>
          <p:cNvPicPr>
            <a:picLocks noChangeAspect="1" noChangeArrowheads="1"/>
          </p:cNvPicPr>
          <p:nvPr/>
        </p:nvPicPr>
        <p:blipFill rotWithShape="1">
          <a:blip r:embed="rId3" cstate="screen"/>
          <a:srcRect l="47236" r="5371"/>
          <a:stretch/>
        </p:blipFill>
        <p:spPr bwMode="auto">
          <a:xfrm>
            <a:off x="5669281" y="990600"/>
            <a:ext cx="3474720" cy="5486400"/>
          </a:xfrm>
          <a:prstGeom prst="rect">
            <a:avLst/>
          </a:prstGeom>
          <a:noFill/>
          <a:ln w="9525">
            <a:noFill/>
            <a:miter lim="800000"/>
            <a:headEnd/>
            <a:tailEnd/>
          </a:ln>
        </p:spPr>
      </p:pic>
      <p:sp>
        <p:nvSpPr>
          <p:cNvPr id="8" name="TextBox 7"/>
          <p:cNvSpPr txBox="1"/>
          <p:nvPr/>
        </p:nvSpPr>
        <p:spPr>
          <a:xfrm>
            <a:off x="0" y="184773"/>
            <a:ext cx="2212848" cy="553998"/>
          </a:xfrm>
          <a:prstGeom prst="rect">
            <a:avLst/>
          </a:prstGeom>
          <a:noFill/>
        </p:spPr>
        <p:txBody>
          <a:bodyPr wrap="square" rtlCol="0" anchor="ctr">
            <a:spAutoFit/>
          </a:bodyPr>
          <a:lstStyle/>
          <a:p>
            <a:pPr algn="ctr"/>
            <a:r>
              <a:rPr lang="en-US" sz="3000" dirty="0" smtClean="0">
                <a:solidFill>
                  <a:schemeClr val="bg1"/>
                </a:solidFill>
              </a:rPr>
              <a:t>Lesson</a:t>
            </a:r>
            <a:r>
              <a:rPr lang="en-US" sz="3000" baseline="0" dirty="0" smtClean="0">
                <a:solidFill>
                  <a:schemeClr val="bg1"/>
                </a:solidFill>
              </a:rPr>
              <a:t> 5</a:t>
            </a:r>
            <a:endParaRPr lang="en-US" sz="3000" dirty="0">
              <a:solidFill>
                <a:schemeClr val="bg1"/>
              </a:solidFill>
            </a:endParaRPr>
          </a:p>
        </p:txBody>
      </p:sp>
      <p:sp>
        <p:nvSpPr>
          <p:cNvPr id="9" name="Slide Number Placeholder 5"/>
          <p:cNvSpPr>
            <a:spLocks noGrp="1"/>
          </p:cNvSpPr>
          <p:nvPr>
            <p:ph type="sldNum" sz="quarter" idx="4"/>
          </p:nvPr>
        </p:nvSpPr>
        <p:spPr>
          <a:xfrm>
            <a:off x="8394192" y="6492875"/>
            <a:ext cx="731520" cy="347472"/>
          </a:xfrm>
        </p:spPr>
        <p:txBody>
          <a:body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3</a:t>
            </a:fld>
            <a:endParaRPr lang="en-US" dirty="0"/>
          </a:p>
        </p:txBody>
      </p:sp>
    </p:spTree>
    <p:extLst>
      <p:ext uri="{BB962C8B-B14F-4D97-AF65-F5344CB8AC3E}">
        <p14:creationId xmlns:p14="http://schemas.microsoft.com/office/powerpoint/2010/main" val="27732363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24983" b="22117"/>
          <a:stretch/>
        </p:blipFill>
        <p:spPr>
          <a:xfrm>
            <a:off x="0" y="990600"/>
            <a:ext cx="9144000" cy="2743200"/>
          </a:xfrm>
          <a:prstGeom prst="rect">
            <a:avLst/>
          </a:prstGeom>
        </p:spPr>
      </p:pic>
      <p:sp>
        <p:nvSpPr>
          <p:cNvPr id="2" name="Title 1"/>
          <p:cNvSpPr>
            <a:spLocks noGrp="1"/>
          </p:cNvSpPr>
          <p:nvPr>
            <p:ph type="title"/>
          </p:nvPr>
        </p:nvSpPr>
        <p:spPr/>
        <p:txBody>
          <a:bodyPr/>
          <a:lstStyle/>
          <a:p>
            <a:r>
              <a:rPr lang="en-US" dirty="0" smtClean="0"/>
              <a:t>Law Enforcement Vehicle Markings</a:t>
            </a:r>
            <a:endParaRPr lang="en-US" dirty="0"/>
          </a:p>
        </p:txBody>
      </p:sp>
      <p:sp>
        <p:nvSpPr>
          <p:cNvPr id="4" name="Footer Placeholder 3"/>
          <p:cNvSpPr>
            <a:spLocks noGrp="1"/>
          </p:cNvSpPr>
          <p:nvPr>
            <p:ph type="ftr" sz="quarter" idx="3"/>
          </p:nvPr>
        </p:nvSpPr>
        <p:spPr/>
        <p:txBody>
          <a:bodyPr/>
          <a:lstStyle/>
          <a:p>
            <a:pPr eaLnBrk="0" fontAlgn="base" hangingPunct="0">
              <a:spcBef>
                <a:spcPct val="0"/>
              </a:spcBef>
              <a:spcAft>
                <a:spcPct val="0"/>
              </a:spcAft>
            </a:pPr>
            <a:endParaRPr lang="en-US" dirty="0"/>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3390" t="21863" b="23484"/>
          <a:stretch/>
        </p:blipFill>
        <p:spPr>
          <a:xfrm>
            <a:off x="0" y="3733800"/>
            <a:ext cx="9144000" cy="2743200"/>
          </a:xfrm>
          <a:prstGeom prst="rect">
            <a:avLst/>
          </a:prstGeom>
        </p:spPr>
      </p:pic>
      <p:sp>
        <p:nvSpPr>
          <p:cNvPr id="9" name="TextBox 8"/>
          <p:cNvSpPr txBox="1"/>
          <p:nvPr/>
        </p:nvSpPr>
        <p:spPr>
          <a:xfrm>
            <a:off x="0" y="184773"/>
            <a:ext cx="2212848" cy="553998"/>
          </a:xfrm>
          <a:prstGeom prst="rect">
            <a:avLst/>
          </a:prstGeom>
          <a:noFill/>
        </p:spPr>
        <p:txBody>
          <a:bodyPr wrap="square" rtlCol="0" anchor="ctr">
            <a:spAutoFit/>
          </a:bodyPr>
          <a:lstStyle/>
          <a:p>
            <a:pPr algn="ctr"/>
            <a:r>
              <a:rPr lang="en-US" sz="3000" dirty="0" smtClean="0">
                <a:solidFill>
                  <a:schemeClr val="bg1"/>
                </a:solidFill>
              </a:rPr>
              <a:t>Lesson</a:t>
            </a:r>
            <a:r>
              <a:rPr lang="en-US" sz="3000" baseline="0" dirty="0" smtClean="0">
                <a:solidFill>
                  <a:schemeClr val="bg1"/>
                </a:solidFill>
              </a:rPr>
              <a:t> 5</a:t>
            </a:r>
            <a:endParaRPr lang="en-US" sz="3000" dirty="0">
              <a:solidFill>
                <a:schemeClr val="bg1"/>
              </a:solidFill>
            </a:endParaRPr>
          </a:p>
        </p:txBody>
      </p:sp>
      <p:sp>
        <p:nvSpPr>
          <p:cNvPr id="10" name="Slide Number Placeholder 5"/>
          <p:cNvSpPr>
            <a:spLocks noGrp="1"/>
          </p:cNvSpPr>
          <p:nvPr>
            <p:ph type="sldNum" sz="quarter" idx="4"/>
          </p:nvPr>
        </p:nvSpPr>
        <p:spPr>
          <a:xfrm>
            <a:off x="8394192" y="6492875"/>
            <a:ext cx="731520" cy="347472"/>
          </a:xfrm>
        </p:spPr>
        <p:txBody>
          <a:body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4</a:t>
            </a:fld>
            <a:endParaRPr lang="en-US" dirty="0"/>
          </a:p>
        </p:txBody>
      </p:sp>
    </p:spTree>
    <p:extLst>
      <p:ext uri="{BB962C8B-B14F-4D97-AF65-F5344CB8AC3E}">
        <p14:creationId xmlns:p14="http://schemas.microsoft.com/office/powerpoint/2010/main" val="30253347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Law Enforcement Vehicle Markings – New Vs. Old </a:t>
            </a:r>
            <a:endParaRPr lang="en-US" dirty="0"/>
          </a:p>
        </p:txBody>
      </p:sp>
      <p:sp>
        <p:nvSpPr>
          <p:cNvPr id="4" name="Footer Placeholder 3"/>
          <p:cNvSpPr>
            <a:spLocks noGrp="1"/>
          </p:cNvSpPr>
          <p:nvPr>
            <p:ph type="ftr" sz="quarter" idx="3"/>
          </p:nvPr>
        </p:nvSpPr>
        <p:spPr/>
        <p:txBody>
          <a:bodyPr/>
          <a:lstStyle/>
          <a:p>
            <a:pPr eaLnBrk="0" fontAlgn="base" hangingPunct="0">
              <a:spcBef>
                <a:spcPct val="0"/>
              </a:spcBef>
              <a:spcAft>
                <a:spcPct val="0"/>
              </a:spcAft>
            </a:pPr>
            <a:endParaRPr lang="en-US" dirty="0"/>
          </a:p>
        </p:txBody>
      </p:sp>
      <p:pic>
        <p:nvPicPr>
          <p:cNvPr id="5" name="Picture 3" descr="\\Spock\departments\Content\SHRP 2\Task 7\Student Powerpoint\Images\Visibility_14.jpg"/>
          <p:cNvPicPr>
            <a:picLocks noChangeAspect="1" noChangeArrowheads="1"/>
          </p:cNvPicPr>
          <p:nvPr/>
        </p:nvPicPr>
        <p:blipFill rotWithShape="1">
          <a:blip r:embed="rId3"/>
          <a:srcRect t="8317" b="16832"/>
          <a:stretch/>
        </p:blipFill>
        <p:spPr bwMode="auto">
          <a:xfrm>
            <a:off x="0" y="990600"/>
            <a:ext cx="9144000" cy="2743200"/>
          </a:xfrm>
          <a:prstGeom prst="rect">
            <a:avLst/>
          </a:prstGeom>
          <a:noFill/>
          <a:effectLst>
            <a:outerShdw blurRad="50800" dist="38100" dir="8100000" algn="tr" rotWithShape="0">
              <a:prstClr val="black">
                <a:alpha val="40000"/>
              </a:prstClr>
            </a:outerShdw>
          </a:effectLst>
        </p:spPr>
      </p:pic>
      <p:pic>
        <p:nvPicPr>
          <p:cNvPr id="6" name="Picture 3" descr="C:\Users\gschnell\Pictures\Picture1.png"/>
          <p:cNvPicPr>
            <a:picLocks noChangeAspect="1" noChangeArrowheads="1"/>
          </p:cNvPicPr>
          <p:nvPr/>
        </p:nvPicPr>
        <p:blipFill rotWithShape="1">
          <a:blip r:embed="rId4">
            <a:extLst>
              <a:ext uri="{28A0092B-C50C-407E-A947-70E740481C1C}">
                <a14:useLocalDpi xmlns:a14="http://schemas.microsoft.com/office/drawing/2010/main" val="0"/>
              </a:ext>
            </a:extLst>
          </a:blip>
          <a:srcRect t="24461" b="35539"/>
          <a:stretch/>
        </p:blipFill>
        <p:spPr bwMode="auto">
          <a:xfrm>
            <a:off x="0" y="3733800"/>
            <a:ext cx="9144000" cy="27432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0" y="184773"/>
            <a:ext cx="2212848" cy="553998"/>
          </a:xfrm>
          <a:prstGeom prst="rect">
            <a:avLst/>
          </a:prstGeom>
          <a:noFill/>
        </p:spPr>
        <p:txBody>
          <a:bodyPr wrap="square" rtlCol="0" anchor="ctr">
            <a:spAutoFit/>
          </a:bodyPr>
          <a:lstStyle/>
          <a:p>
            <a:pPr algn="ctr"/>
            <a:r>
              <a:rPr lang="en-US" sz="3000" dirty="0" smtClean="0">
                <a:solidFill>
                  <a:schemeClr val="bg1"/>
                </a:solidFill>
              </a:rPr>
              <a:t>Lesson</a:t>
            </a:r>
            <a:r>
              <a:rPr lang="en-US" sz="3000" baseline="0" dirty="0" smtClean="0">
                <a:solidFill>
                  <a:schemeClr val="bg1"/>
                </a:solidFill>
              </a:rPr>
              <a:t> 5</a:t>
            </a:r>
            <a:endParaRPr lang="en-US" sz="3000" dirty="0">
              <a:solidFill>
                <a:schemeClr val="bg1"/>
              </a:solidFill>
            </a:endParaRPr>
          </a:p>
        </p:txBody>
      </p:sp>
      <p:sp>
        <p:nvSpPr>
          <p:cNvPr id="9" name="Slide Number Placeholder 5"/>
          <p:cNvSpPr>
            <a:spLocks noGrp="1"/>
          </p:cNvSpPr>
          <p:nvPr>
            <p:ph type="sldNum" sz="quarter" idx="4"/>
          </p:nvPr>
        </p:nvSpPr>
        <p:spPr>
          <a:xfrm>
            <a:off x="8394192" y="6492875"/>
            <a:ext cx="731520" cy="347472"/>
          </a:xfrm>
        </p:spPr>
        <p:txBody>
          <a:body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5</a:t>
            </a:fld>
            <a:endParaRPr lang="en-US" dirty="0"/>
          </a:p>
        </p:txBody>
      </p:sp>
    </p:spTree>
    <p:extLst>
      <p:ext uri="{BB962C8B-B14F-4D97-AF65-F5344CB8AC3E}">
        <p14:creationId xmlns:p14="http://schemas.microsoft.com/office/powerpoint/2010/main" val="9058813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p:txBody>
          <a:bodyPr/>
          <a:lstStyle/>
          <a:p>
            <a:r>
              <a:rPr lang="en-US" dirty="0" smtClean="0"/>
              <a:t>Emergency-Vehicle </a:t>
            </a:r>
            <a:r>
              <a:rPr lang="en-US" dirty="0"/>
              <a:t>Lighting</a:t>
            </a:r>
            <a:endParaRPr lang="en-US" dirty="0" smtClean="0"/>
          </a:p>
        </p:txBody>
      </p:sp>
      <p:sp>
        <p:nvSpPr>
          <p:cNvPr id="4" name="Footer Placeholder 3"/>
          <p:cNvSpPr>
            <a:spLocks noGrp="1"/>
          </p:cNvSpPr>
          <p:nvPr>
            <p:ph type="ftr" sz="quarter" idx="3"/>
          </p:nvPr>
        </p:nvSpPr>
        <p:spPr/>
        <p:txBody>
          <a:bodyPr/>
          <a:lstStyle/>
          <a:p>
            <a:endParaRPr lang="en-US" dirty="0"/>
          </a:p>
        </p:txBody>
      </p:sp>
      <p:pic>
        <p:nvPicPr>
          <p:cNvPr id="5" name="Picture 4" descr="DSC_0010.JPG"/>
          <p:cNvPicPr>
            <a:picLocks noChangeAspect="1"/>
          </p:cNvPicPr>
          <p:nvPr/>
        </p:nvPicPr>
        <p:blipFill rotWithShape="1">
          <a:blip r:embed="rId3" cstate="print">
            <a:extLst>
              <a:ext uri="{28A0092B-C50C-407E-A947-70E740481C1C}">
                <a14:useLocalDpi xmlns:a14="http://schemas.microsoft.com/office/drawing/2010/main" val="0"/>
              </a:ext>
            </a:extLst>
          </a:blip>
          <a:srcRect r="1238" b="11723"/>
          <a:stretch/>
        </p:blipFill>
        <p:spPr>
          <a:xfrm>
            <a:off x="0" y="990600"/>
            <a:ext cx="9144000" cy="5486400"/>
          </a:xfrm>
          <a:prstGeom prst="rect">
            <a:avLst/>
          </a:prstGeom>
        </p:spPr>
      </p:pic>
      <p:sp>
        <p:nvSpPr>
          <p:cNvPr id="6" name="TextBox 5"/>
          <p:cNvSpPr txBox="1"/>
          <p:nvPr/>
        </p:nvSpPr>
        <p:spPr>
          <a:xfrm>
            <a:off x="0" y="184773"/>
            <a:ext cx="2212848" cy="553998"/>
          </a:xfrm>
          <a:prstGeom prst="rect">
            <a:avLst/>
          </a:prstGeom>
          <a:noFill/>
        </p:spPr>
        <p:txBody>
          <a:bodyPr wrap="square" rtlCol="0" anchor="ctr">
            <a:spAutoFit/>
          </a:bodyPr>
          <a:lstStyle/>
          <a:p>
            <a:pPr algn="ctr"/>
            <a:r>
              <a:rPr lang="en-US" sz="3000" dirty="0" smtClean="0">
                <a:solidFill>
                  <a:schemeClr val="bg1"/>
                </a:solidFill>
              </a:rPr>
              <a:t>Lesson</a:t>
            </a:r>
            <a:r>
              <a:rPr lang="en-US" sz="3000" baseline="0" dirty="0" smtClean="0">
                <a:solidFill>
                  <a:schemeClr val="bg1"/>
                </a:solidFill>
              </a:rPr>
              <a:t> 5</a:t>
            </a:r>
            <a:endParaRPr lang="en-US" sz="3000" dirty="0">
              <a:solidFill>
                <a:schemeClr val="bg1"/>
              </a:solidFill>
            </a:endParaRPr>
          </a:p>
        </p:txBody>
      </p:sp>
      <p:sp>
        <p:nvSpPr>
          <p:cNvPr id="7" name="Slide Number Placeholder 5"/>
          <p:cNvSpPr>
            <a:spLocks noGrp="1"/>
          </p:cNvSpPr>
          <p:nvPr>
            <p:ph type="sldNum" sz="quarter" idx="4"/>
          </p:nvPr>
        </p:nvSpPr>
        <p:spPr>
          <a:xfrm>
            <a:off x="8394192" y="6492875"/>
            <a:ext cx="731520" cy="347472"/>
          </a:xfrm>
        </p:spPr>
        <p:txBody>
          <a:body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6</a:t>
            </a:fld>
            <a:endParaRPr lang="en-US" dirty="0"/>
          </a:p>
        </p:txBody>
      </p:sp>
    </p:spTree>
    <p:extLst>
      <p:ext uri="{BB962C8B-B14F-4D97-AF65-F5344CB8AC3E}">
        <p14:creationId xmlns:p14="http://schemas.microsoft.com/office/powerpoint/2010/main" val="121647890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p:txBody>
          <a:bodyPr/>
          <a:lstStyle/>
          <a:p>
            <a:r>
              <a:rPr lang="en-US" dirty="0"/>
              <a:t>MUTCD Section 6I.05 – Use of </a:t>
            </a:r>
            <a:br>
              <a:rPr lang="en-US" dirty="0"/>
            </a:br>
            <a:r>
              <a:rPr lang="en-US" dirty="0"/>
              <a:t>Emergency-Vehicle Lighting</a:t>
            </a:r>
            <a:endParaRPr lang="en-US" dirty="0" smtClean="0"/>
          </a:p>
        </p:txBody>
      </p:sp>
      <p:sp>
        <p:nvSpPr>
          <p:cNvPr id="166915" name="Content Placeholder 2"/>
          <p:cNvSpPr>
            <a:spLocks noGrp="1"/>
          </p:cNvSpPr>
          <p:nvPr>
            <p:ph idx="1"/>
          </p:nvPr>
        </p:nvSpPr>
        <p:spPr>
          <a:xfrm>
            <a:off x="365760" y="1353312"/>
            <a:ext cx="8412480" cy="1280160"/>
          </a:xfrm>
        </p:spPr>
        <p:txBody>
          <a:bodyPr>
            <a:normAutofit fontScale="85000" lnSpcReduction="10000"/>
          </a:bodyPr>
          <a:lstStyle/>
          <a:p>
            <a:r>
              <a:rPr lang="en-US" dirty="0" smtClean="0"/>
              <a:t>Though essential for safety, use of too many lights at an incident scene can be distracting and can create confusion for approaching road users</a:t>
            </a:r>
          </a:p>
        </p:txBody>
      </p:sp>
      <p:sp>
        <p:nvSpPr>
          <p:cNvPr id="4" name="Footer Placeholder 3"/>
          <p:cNvSpPr>
            <a:spLocks noGrp="1"/>
          </p:cNvSpPr>
          <p:nvPr>
            <p:ph type="ftr" sz="quarter" idx="3"/>
          </p:nvPr>
        </p:nvSpPr>
        <p:spPr/>
        <p:txBody>
          <a:bodyPr/>
          <a:lstStyle/>
          <a:p>
            <a:endParaRPr lang="en-US" dirty="0"/>
          </a:p>
        </p:txBody>
      </p:sp>
      <p:pic>
        <p:nvPicPr>
          <p:cNvPr id="7" name="Picture 4"/>
          <p:cNvPicPr>
            <a:picLocks noChangeAspect="1" noChangeArrowheads="1"/>
          </p:cNvPicPr>
          <p:nvPr/>
        </p:nvPicPr>
        <p:blipFill rotWithShape="1">
          <a:blip r:embed="rId3" cstate="screen"/>
          <a:srcRect l="2899" t="7481" r="636" b="32308"/>
          <a:stretch/>
        </p:blipFill>
        <p:spPr bwMode="auto">
          <a:xfrm>
            <a:off x="0" y="2819400"/>
            <a:ext cx="9144000" cy="3657600"/>
          </a:xfrm>
          <a:prstGeom prst="rect">
            <a:avLst/>
          </a:prstGeom>
          <a:noFill/>
          <a:ln w="9525">
            <a:noFill/>
            <a:miter lim="800000"/>
            <a:headEnd/>
            <a:tailEnd/>
          </a:ln>
          <a:effectLst/>
        </p:spPr>
      </p:pic>
      <p:sp>
        <p:nvSpPr>
          <p:cNvPr id="8" name="TextBox 7"/>
          <p:cNvSpPr txBox="1"/>
          <p:nvPr/>
        </p:nvSpPr>
        <p:spPr>
          <a:xfrm>
            <a:off x="0" y="184773"/>
            <a:ext cx="2212848" cy="553998"/>
          </a:xfrm>
          <a:prstGeom prst="rect">
            <a:avLst/>
          </a:prstGeom>
          <a:noFill/>
        </p:spPr>
        <p:txBody>
          <a:bodyPr wrap="square" rtlCol="0" anchor="ctr">
            <a:spAutoFit/>
          </a:bodyPr>
          <a:lstStyle/>
          <a:p>
            <a:pPr algn="ctr"/>
            <a:r>
              <a:rPr lang="en-US" sz="3000" dirty="0" smtClean="0">
                <a:solidFill>
                  <a:schemeClr val="bg1"/>
                </a:solidFill>
              </a:rPr>
              <a:t>Lesson</a:t>
            </a:r>
            <a:r>
              <a:rPr lang="en-US" sz="3000" baseline="0" dirty="0" smtClean="0">
                <a:solidFill>
                  <a:schemeClr val="bg1"/>
                </a:solidFill>
              </a:rPr>
              <a:t> 5</a:t>
            </a:r>
            <a:endParaRPr lang="en-US" sz="3000" dirty="0">
              <a:solidFill>
                <a:schemeClr val="bg1"/>
              </a:solidFill>
            </a:endParaRPr>
          </a:p>
        </p:txBody>
      </p:sp>
      <p:sp>
        <p:nvSpPr>
          <p:cNvPr id="9" name="Slide Number Placeholder 5"/>
          <p:cNvSpPr>
            <a:spLocks noGrp="1"/>
          </p:cNvSpPr>
          <p:nvPr>
            <p:ph type="sldNum" sz="quarter" idx="4"/>
          </p:nvPr>
        </p:nvSpPr>
        <p:spPr>
          <a:xfrm>
            <a:off x="8394192" y="6492875"/>
            <a:ext cx="731520" cy="347472"/>
          </a:xfrm>
        </p:spPr>
        <p:txBody>
          <a:body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7</a:t>
            </a:fld>
            <a:endParaRPr lang="en-US" dirty="0"/>
          </a:p>
        </p:txBody>
      </p:sp>
    </p:spTree>
    <p:extLst>
      <p:ext uri="{BB962C8B-B14F-4D97-AF65-F5344CB8AC3E}">
        <p14:creationId xmlns:p14="http://schemas.microsoft.com/office/powerpoint/2010/main" val="538681435"/>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MUTCD Section 6I.05 – Use of </a:t>
            </a:r>
            <a:br>
              <a:rPr lang="en-US" dirty="0"/>
            </a:br>
            <a:r>
              <a:rPr lang="en-US" dirty="0"/>
              <a:t>Emergency-Vehicle Lighting</a:t>
            </a:r>
          </a:p>
        </p:txBody>
      </p:sp>
      <p:sp>
        <p:nvSpPr>
          <p:cNvPr id="3" name="Footer Placeholder 2"/>
          <p:cNvSpPr>
            <a:spLocks noGrp="1"/>
          </p:cNvSpPr>
          <p:nvPr>
            <p:ph type="ftr" sz="quarter" idx="3"/>
          </p:nvPr>
        </p:nvSpPr>
        <p:spPr/>
        <p:txBody>
          <a:bodyPr/>
          <a:lstStyle/>
          <a:p>
            <a:pPr eaLnBrk="0" fontAlgn="base" hangingPunct="0">
              <a:spcBef>
                <a:spcPct val="0"/>
              </a:spcBef>
              <a:spcAft>
                <a:spcPct val="0"/>
              </a:spcAft>
            </a:pPr>
            <a:endParaRPr lang="en-US" dirty="0"/>
          </a:p>
        </p:txBody>
      </p:sp>
      <p:pic>
        <p:nvPicPr>
          <p:cNvPr id="5" name="Picture 4" descr="EmergencyLighting_Night_2.jpg"/>
          <p:cNvPicPr>
            <a:picLocks noChangeAspect="1"/>
          </p:cNvPicPr>
          <p:nvPr/>
        </p:nvPicPr>
        <p:blipFill rotWithShape="1">
          <a:blip r:embed="rId3" cstate="print"/>
          <a:srcRect t="9884" b="10115"/>
          <a:stretch/>
        </p:blipFill>
        <p:spPr>
          <a:xfrm>
            <a:off x="0" y="990600"/>
            <a:ext cx="9144000" cy="5486400"/>
          </a:xfrm>
          <a:prstGeom prst="rect">
            <a:avLst/>
          </a:prstGeom>
        </p:spPr>
      </p:pic>
      <p:sp>
        <p:nvSpPr>
          <p:cNvPr id="6" name="TextBox 5"/>
          <p:cNvSpPr txBox="1"/>
          <p:nvPr/>
        </p:nvSpPr>
        <p:spPr>
          <a:xfrm>
            <a:off x="0" y="184773"/>
            <a:ext cx="2212848" cy="553998"/>
          </a:xfrm>
          <a:prstGeom prst="rect">
            <a:avLst/>
          </a:prstGeom>
          <a:noFill/>
        </p:spPr>
        <p:txBody>
          <a:bodyPr wrap="square" rtlCol="0" anchor="ctr">
            <a:spAutoFit/>
          </a:bodyPr>
          <a:lstStyle/>
          <a:p>
            <a:pPr algn="ctr"/>
            <a:r>
              <a:rPr lang="en-US" sz="3000" dirty="0" smtClean="0">
                <a:solidFill>
                  <a:schemeClr val="bg1"/>
                </a:solidFill>
              </a:rPr>
              <a:t>Lesson</a:t>
            </a:r>
            <a:r>
              <a:rPr lang="en-US" sz="3000" baseline="0" dirty="0" smtClean="0">
                <a:solidFill>
                  <a:schemeClr val="bg1"/>
                </a:solidFill>
              </a:rPr>
              <a:t> 5</a:t>
            </a:r>
            <a:endParaRPr lang="en-US" sz="3000" dirty="0">
              <a:solidFill>
                <a:schemeClr val="bg1"/>
              </a:solidFill>
            </a:endParaRPr>
          </a:p>
        </p:txBody>
      </p:sp>
      <p:sp>
        <p:nvSpPr>
          <p:cNvPr id="7" name="Slide Number Placeholder 5"/>
          <p:cNvSpPr>
            <a:spLocks noGrp="1"/>
          </p:cNvSpPr>
          <p:nvPr>
            <p:ph type="sldNum" sz="quarter" idx="4"/>
          </p:nvPr>
        </p:nvSpPr>
        <p:spPr>
          <a:xfrm>
            <a:off x="8394192" y="6492875"/>
            <a:ext cx="731520" cy="347472"/>
          </a:xfrm>
        </p:spPr>
        <p:txBody>
          <a:body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8</a:t>
            </a:fld>
            <a:endParaRPr lang="en-US" dirty="0"/>
          </a:p>
        </p:txBody>
      </p:sp>
    </p:spTree>
    <p:extLst>
      <p:ext uri="{BB962C8B-B14F-4D97-AF65-F5344CB8AC3E}">
        <p14:creationId xmlns:p14="http://schemas.microsoft.com/office/powerpoint/2010/main" val="1016965646"/>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alpha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pPr>
      <a:bodyPr vert="horz" wrap="square" lIns="45720" tIns="45720" rIns="4572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z="2000" b="1" dirty="0" smtClean="0">
            <a:solidFill>
              <a:srgbClr val="A30000"/>
            </a:solidFill>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alpha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pPr>
      <a:bodyPr vert="horz" wrap="square" lIns="45720" tIns="45720" rIns="4572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z="2000" b="1" dirty="0" smtClean="0">
            <a:solidFill>
              <a:srgbClr val="A30000"/>
            </a:solidFill>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alpha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pPr>
      <a:bodyPr vert="horz" wrap="square" lIns="45720" tIns="45720" rIns="4572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z="2000" b="1" dirty="0" smtClean="0">
            <a:solidFill>
              <a:srgbClr val="A30000"/>
            </a:solidFill>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alpha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pPr>
      <a:bodyPr vert="horz" wrap="square" lIns="45720" tIns="45720" rIns="4572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z="2000" b="1" dirty="0" smtClean="0">
            <a:solidFill>
              <a:srgbClr val="A30000"/>
            </a:solidFill>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alpha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pPr>
      <a:bodyPr vert="horz" wrap="square" lIns="45720" tIns="45720" rIns="4572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z="2000" b="1" dirty="0" smtClean="0">
            <a:solidFill>
              <a:srgbClr val="A30000"/>
            </a:solidFill>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alpha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pPr>
      <a:bodyPr vert="horz" wrap="square" lIns="45720" tIns="45720" rIns="4572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z="2000" b="1" dirty="0" smtClean="0">
            <a:solidFill>
              <a:srgbClr val="A30000"/>
            </a:solidFill>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D88E5FDD0765B409F989B0563E23A6C" ma:contentTypeVersion="0" ma:contentTypeDescription="Create a new document." ma:contentTypeScope="" ma:versionID="357698f2d3cfcbbd368ec4ab7a9d522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0A76650-02A4-4319-ACA4-0F76667EC3DE}">
  <ds:schemaRefs>
    <ds:schemaRef ds:uri="http://schemas.microsoft.com/office/2006/documentManagement/types"/>
    <ds:schemaRef ds:uri="http://www.w3.org/XML/1998/namespace"/>
    <ds:schemaRef ds:uri="http://schemas.openxmlformats.org/package/2006/metadata/core-properties"/>
    <ds:schemaRef ds:uri="http://schemas.microsoft.com/office/infopath/2007/PartnerControls"/>
    <ds:schemaRef ds:uri="http://purl.org/dc/elements/1.1/"/>
    <ds:schemaRef ds:uri="http://schemas.microsoft.com/office/2006/metadata/properties"/>
    <ds:schemaRef ds:uri="http://purl.org/dc/terms/"/>
    <ds:schemaRef ds:uri="http://purl.org/dc/dcmitype/"/>
  </ds:schemaRefs>
</ds:datastoreItem>
</file>

<file path=customXml/itemProps2.xml><?xml version="1.0" encoding="utf-8"?>
<ds:datastoreItem xmlns:ds="http://schemas.openxmlformats.org/officeDocument/2006/customXml" ds:itemID="{4368E0BF-73E2-431F-AF31-88DF4FFE69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74B741A2-FEA6-4A1E-83C7-9A4F64AA7CD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19866</TotalTime>
  <Words>3369</Words>
  <Application>Microsoft Office PowerPoint</Application>
  <PresentationFormat>On-screen Show (4:3)</PresentationFormat>
  <Paragraphs>347</Paragraphs>
  <Slides>27</Slides>
  <Notes>27</Notes>
  <HiddenSlides>1</HiddenSlides>
  <MMClips>1</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27</vt:i4>
      </vt:variant>
    </vt:vector>
  </HeadingPairs>
  <TitlesOfParts>
    <vt:vector size="38" baseType="lpstr">
      <vt:lpstr>Arial</vt:lpstr>
      <vt:lpstr>Calibri</vt:lpstr>
      <vt:lpstr>Century Gothic</vt:lpstr>
      <vt:lpstr>Times</vt:lpstr>
      <vt:lpstr>Wingdings</vt:lpstr>
      <vt:lpstr>Custom Design</vt:lpstr>
      <vt:lpstr>4_Custom Design</vt:lpstr>
      <vt:lpstr>5_Custom Design</vt:lpstr>
      <vt:lpstr>6_Custom Design</vt:lpstr>
      <vt:lpstr>1_Custom Design</vt:lpstr>
      <vt:lpstr>2_Custom Design</vt:lpstr>
      <vt:lpstr>Lesson 5: Scene Safety </vt:lpstr>
      <vt:lpstr>Lesson Objectives</vt:lpstr>
      <vt:lpstr>Emergency Vehicle Markings</vt:lpstr>
      <vt:lpstr>National Fire Protection Association (NFPA) Standards </vt:lpstr>
      <vt:lpstr>Law Enforcement Vehicle Markings</vt:lpstr>
      <vt:lpstr>Law Enforcement Vehicle Markings – New Vs. Old </vt:lpstr>
      <vt:lpstr>Emergency-Vehicle Lighting</vt:lpstr>
      <vt:lpstr>MUTCD Section 6I.05 – Use of  Emergency-Vehicle Lighting</vt:lpstr>
      <vt:lpstr>MUTCD Section 6I.05 – Use of  Emergency-Vehicle Lighting</vt:lpstr>
      <vt:lpstr>MUTCD Section 6I.05 – Use of  Emergency-Vehicle Lighting</vt:lpstr>
      <vt:lpstr>Responder Visibility</vt:lpstr>
      <vt:lpstr>Emergency Responder  High-Visibility Safety Apparel</vt:lpstr>
      <vt:lpstr>ANSI 107 vs. ANSI 207</vt:lpstr>
      <vt:lpstr>MUTCD Section 6D.03 Exceptions</vt:lpstr>
      <vt:lpstr>MUTCD Section 6D.03 Exceptions</vt:lpstr>
      <vt:lpstr>TIM Timeline</vt:lpstr>
      <vt:lpstr>Lesson 6: Command Responsibilities</vt:lpstr>
      <vt:lpstr>Lesson Objectives</vt:lpstr>
      <vt:lpstr>Incident Command System (ICS)</vt:lpstr>
      <vt:lpstr>ICS and MUTCD Chapter 6I</vt:lpstr>
      <vt:lpstr>Command Structures</vt:lpstr>
      <vt:lpstr>Incident Action Plan</vt:lpstr>
      <vt:lpstr>ICS General and Command Staff</vt:lpstr>
      <vt:lpstr>Physical Organization</vt:lpstr>
      <vt:lpstr>Case Study</vt:lpstr>
      <vt:lpstr>Case Study</vt:lpstr>
      <vt:lpstr>TIM Timeline</vt:lpstr>
    </vt:vector>
  </TitlesOfParts>
  <Company>HNTB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Katherine Belmore</dc:creator>
  <cp:lastModifiedBy>Rob Roegner</cp:lastModifiedBy>
  <cp:revision>283</cp:revision>
  <cp:lastPrinted>2013-07-02T22:09:39Z</cp:lastPrinted>
  <dcterms:created xsi:type="dcterms:W3CDTF">2013-02-11T18:04:18Z</dcterms:created>
  <dcterms:modified xsi:type="dcterms:W3CDTF">2015-12-10T16:07:23Z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0x0101009D88E5FDD0765B409F989B0563E23A6C</vt:lpwstr>
  </property>
</Properties>
</file>